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70" r:id="rId5"/>
    <p:sldId id="262" r:id="rId6"/>
    <p:sldId id="279" r:id="rId7"/>
    <p:sldId id="277" r:id="rId8"/>
    <p:sldId id="282" r:id="rId9"/>
    <p:sldId id="283" r:id="rId10"/>
    <p:sldId id="267" r:id="rId11"/>
    <p:sldId id="266" r:id="rId12"/>
    <p:sldId id="2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E9D"/>
    <a:srgbClr val="223B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C98F-2894-4BD5-8A97-30AC35A43686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85AF-73E8-48CE-A99C-B2633271C5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205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937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309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859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715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274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378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509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207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044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605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605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60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16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75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54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628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25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061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393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42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551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99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25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4827-C9D3-4864-B075-4B74464DAEE8}" type="datetimeFigureOut">
              <a:rPr lang="zh-CN" altLang="en-US" smtClean="0"/>
              <a:pPr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6C4F-22B7-4265-B305-B21F3EDC9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84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3088" y="2226307"/>
            <a:ext cx="11219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年呢大衣质量比对结果发布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85636" y="1141989"/>
            <a:ext cx="63401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杭州市市场监督管理局</a:t>
            </a:r>
            <a:endParaRPr lang="zh-CN" altLang="en-US" sz="48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3625" y="3409950"/>
            <a:ext cx="7524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5"/>
          <p:cNvSpPr txBox="1"/>
          <p:nvPr/>
        </p:nvSpPr>
        <p:spPr>
          <a:xfrm>
            <a:off x="3802396" y="4796097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杭州市质量技术监督检测院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2019</a:t>
            </a:r>
            <a:r>
              <a:rPr lang="zh-CN" altLang="en-US" sz="2800" dirty="0" smtClean="0">
                <a:solidFill>
                  <a:schemeClr val="bg1"/>
                </a:solidFill>
              </a:rPr>
              <a:t>年</a:t>
            </a:r>
            <a:r>
              <a:rPr lang="en-US" altLang="zh-CN" sz="2800" dirty="0" smtClean="0">
                <a:solidFill>
                  <a:schemeClr val="bg1"/>
                </a:solidFill>
              </a:rPr>
              <a:t>12</a:t>
            </a:r>
            <a:r>
              <a:rPr lang="zh-CN" altLang="en-US" sz="2800" dirty="0" smtClean="0">
                <a:solidFill>
                  <a:schemeClr val="bg1"/>
                </a:solidFill>
              </a:rPr>
              <a:t>月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8280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37"/>
    </mc:Choice>
    <mc:Fallback>
      <p:transition spd="slow" advTm="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1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5297643" y="876284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消费指南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416926" y="1898495"/>
            <a:ext cx="716756" cy="720329"/>
          </a:xfrm>
          <a:prstGeom prst="ellipse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96935" y="1898495"/>
            <a:ext cx="717947" cy="720329"/>
          </a:xfrm>
          <a:prstGeom prst="ellipse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376945" y="1898495"/>
            <a:ext cx="716756" cy="720329"/>
          </a:xfrm>
          <a:prstGeom prst="ellipse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8355763" y="1898495"/>
            <a:ext cx="715566" cy="720329"/>
          </a:xfrm>
          <a:prstGeom prst="ellipse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219670" y="2056253"/>
            <a:ext cx="401240" cy="404813"/>
            <a:chOff x="0" y="0"/>
            <a:chExt cx="401822" cy="404317"/>
          </a:xfrm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4216985" y="2088995"/>
            <a:ext cx="389334" cy="339329"/>
            <a:chOff x="0" y="0"/>
            <a:chExt cx="389342" cy="339426"/>
          </a:xfrm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8749560" y="2070540"/>
            <a:ext cx="379809" cy="376238"/>
            <a:chOff x="0" y="0"/>
            <a:chExt cx="379359" cy="376864"/>
          </a:xfrm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3856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38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3856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54"/>
          <p:cNvGrpSpPr>
            <a:grpSpLocks/>
          </p:cNvGrpSpPr>
          <p:nvPr/>
        </p:nvGrpSpPr>
        <p:grpSpPr bwMode="auto">
          <a:xfrm>
            <a:off x="6466966" y="2063992"/>
            <a:ext cx="300038" cy="389334"/>
            <a:chOff x="0" y="0"/>
            <a:chExt cx="299494" cy="389342"/>
          </a:xfrm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104"/>
          <p:cNvSpPr>
            <a:spLocks noChangeArrowheads="1"/>
          </p:cNvSpPr>
          <p:nvPr/>
        </p:nvSpPr>
        <p:spPr bwMode="auto">
          <a:xfrm>
            <a:off x="1616562" y="2497129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50" dirty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sz="165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2305074" y="2836458"/>
            <a:ext cx="3146822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51" name="矩形 106"/>
          <p:cNvSpPr>
            <a:spLocks noChangeArrowheads="1"/>
          </p:cNvSpPr>
          <p:nvPr/>
        </p:nvSpPr>
        <p:spPr bwMode="auto">
          <a:xfrm>
            <a:off x="1504576" y="2610092"/>
            <a:ext cx="1862545" cy="14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</a:rPr>
              <a:t>一是要观察外观，质量较好地呢大衣一般色泽鲜亮，颜色均匀，毛质细腻，绒面丰满。</a:t>
            </a:r>
            <a:endParaRPr lang="en-US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53" name="矩形 108"/>
          <p:cNvSpPr>
            <a:spLocks noChangeArrowheads="1"/>
          </p:cNvSpPr>
          <p:nvPr/>
        </p:nvSpPr>
        <p:spPr bwMode="auto">
          <a:xfrm>
            <a:off x="3516859" y="2610092"/>
            <a:ext cx="2012572" cy="17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</a:rPr>
              <a:t>二是要关注细节，要看各部位缝线是否顺直、匀称，里料是否服帖，纽扣等附件是否边缘圆顺、无疵点。</a:t>
            </a:r>
            <a:endParaRPr lang="en-US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55" name="矩形 110"/>
          <p:cNvSpPr>
            <a:spLocks noChangeArrowheads="1"/>
          </p:cNvSpPr>
          <p:nvPr/>
        </p:nvSpPr>
        <p:spPr bwMode="auto">
          <a:xfrm>
            <a:off x="8131926" y="2610092"/>
            <a:ext cx="2238446" cy="14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</a:rPr>
              <a:t>呢大衣在穿着时应注意不要与硬物长期摩擦，如沾染上污渍应及时处理</a:t>
            </a:r>
            <a:r>
              <a:rPr lang="zh-CN" altLang="en-US" sz="1800" dirty="0" smtClean="0"/>
              <a:t>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57" name="矩形 112"/>
          <p:cNvSpPr>
            <a:spLocks noChangeArrowheads="1"/>
          </p:cNvSpPr>
          <p:nvPr/>
        </p:nvSpPr>
        <p:spPr bwMode="auto">
          <a:xfrm>
            <a:off x="5722787" y="2610092"/>
            <a:ext cx="2216357" cy="17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</a:rPr>
              <a:t>如果在电商平台购买大衣时，不要轻信网页上标注的信息，在收到大衣要核查产品标注的成分信息是否与网页宣称一致。</a:t>
            </a:r>
            <a:endParaRPr lang="en-US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13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76"/>
    </mc:Choice>
    <mc:Fallback>
      <p:transition spd="slow" advTm="3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"/>
                            </p:stCondLst>
                            <p:childTnLst>
                              <p:par>
                                <p:cTn id="23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49" grpId="0" bldLvl="0" autoUpdateAnimBg="0"/>
      <p:bldP spid="50" grpId="0" bldLvl="0" autoUpdateAnimBg="0"/>
      <p:bldP spid="51" grpId="0"/>
      <p:bldP spid="53" grpId="0"/>
      <p:bldP spid="5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2"/>
          <p:cNvSpPr>
            <a:spLocks noChangeArrowheads="1"/>
          </p:cNvSpPr>
          <p:nvPr/>
        </p:nvSpPr>
        <p:spPr bwMode="auto">
          <a:xfrm>
            <a:off x="7236097" y="2820286"/>
            <a:ext cx="2568178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TextBox 32"/>
          <p:cNvSpPr>
            <a:spLocks noChangeArrowheads="1"/>
          </p:cNvSpPr>
          <p:nvPr/>
        </p:nvSpPr>
        <p:spPr bwMode="auto">
          <a:xfrm>
            <a:off x="7276579" y="2882198"/>
            <a:ext cx="2268140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成分含量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 24"/>
          <p:cNvSpPr>
            <a:spLocks noChangeArrowheads="1"/>
          </p:cNvSpPr>
          <p:nvPr/>
        </p:nvSpPr>
        <p:spPr bwMode="auto">
          <a:xfrm>
            <a:off x="7236097" y="3231052"/>
            <a:ext cx="2822972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TextBox 34"/>
          <p:cNvSpPr>
            <a:spLocks noChangeArrowheads="1"/>
          </p:cNvSpPr>
          <p:nvPr/>
        </p:nvSpPr>
        <p:spPr bwMode="auto">
          <a:xfrm>
            <a:off x="7276578" y="3294154"/>
            <a:ext cx="2375297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安全技术类别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26"/>
          <p:cNvSpPr>
            <a:spLocks noChangeArrowheads="1"/>
          </p:cNvSpPr>
          <p:nvPr/>
        </p:nvSpPr>
        <p:spPr bwMode="auto">
          <a:xfrm>
            <a:off x="7236097" y="3641818"/>
            <a:ext cx="2822972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36"/>
          <p:cNvSpPr>
            <a:spLocks noChangeArrowheads="1"/>
          </p:cNvSpPr>
          <p:nvPr/>
        </p:nvSpPr>
        <p:spPr bwMode="auto">
          <a:xfrm>
            <a:off x="7276579" y="3704920"/>
            <a:ext cx="2544365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洗涤方法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7236097" y="4052584"/>
            <a:ext cx="3240881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TextBox 38"/>
          <p:cNvSpPr>
            <a:spLocks noChangeArrowheads="1"/>
          </p:cNvSpPr>
          <p:nvPr/>
        </p:nvSpPr>
        <p:spPr bwMode="auto">
          <a:xfrm>
            <a:off x="7276579" y="4115686"/>
            <a:ext cx="2859881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号型规格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矩形 30"/>
          <p:cNvSpPr>
            <a:spLocks noChangeArrowheads="1"/>
          </p:cNvSpPr>
          <p:nvPr/>
        </p:nvSpPr>
        <p:spPr bwMode="auto">
          <a:xfrm>
            <a:off x="7236097" y="2409521"/>
            <a:ext cx="3082528" cy="353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TextBox 40"/>
          <p:cNvSpPr>
            <a:spLocks noChangeArrowheads="1"/>
          </p:cNvSpPr>
          <p:nvPr/>
        </p:nvSpPr>
        <p:spPr bwMode="auto">
          <a:xfrm>
            <a:off x="7276578" y="2472623"/>
            <a:ext cx="2327672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厂</a:t>
            </a: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名厂址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7236097" y="4463349"/>
            <a:ext cx="2185988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TextBox 42"/>
          <p:cNvSpPr>
            <a:spLocks noChangeArrowheads="1"/>
          </p:cNvSpPr>
          <p:nvPr/>
        </p:nvSpPr>
        <p:spPr bwMode="auto">
          <a:xfrm>
            <a:off x="7276578" y="4513354"/>
            <a:ext cx="1825228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执行标准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9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1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5297643" y="876284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消费指南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20" y="1538344"/>
            <a:ext cx="7042392" cy="46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32"/>
          <p:cNvSpPr>
            <a:spLocks noChangeArrowheads="1"/>
          </p:cNvSpPr>
          <p:nvPr/>
        </p:nvSpPr>
        <p:spPr bwMode="auto">
          <a:xfrm>
            <a:off x="7248643" y="4884699"/>
            <a:ext cx="2185988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TextBox 42"/>
          <p:cNvSpPr>
            <a:spLocks noChangeArrowheads="1"/>
          </p:cNvSpPr>
          <p:nvPr/>
        </p:nvSpPr>
        <p:spPr bwMode="auto">
          <a:xfrm>
            <a:off x="7289128" y="4913180"/>
            <a:ext cx="1825228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质量等级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矩形 26"/>
          <p:cNvSpPr>
            <a:spLocks noChangeArrowheads="1"/>
          </p:cNvSpPr>
          <p:nvPr/>
        </p:nvSpPr>
        <p:spPr bwMode="auto">
          <a:xfrm>
            <a:off x="7227132" y="1986934"/>
            <a:ext cx="2822972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TextBox 40"/>
          <p:cNvSpPr>
            <a:spLocks noChangeArrowheads="1"/>
          </p:cNvSpPr>
          <p:nvPr/>
        </p:nvSpPr>
        <p:spPr bwMode="auto">
          <a:xfrm>
            <a:off x="7267613" y="2054868"/>
            <a:ext cx="2327672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产品名称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矩形 28"/>
          <p:cNvSpPr>
            <a:spLocks noChangeArrowheads="1"/>
          </p:cNvSpPr>
          <p:nvPr/>
        </p:nvSpPr>
        <p:spPr bwMode="auto">
          <a:xfrm>
            <a:off x="7237890" y="5302262"/>
            <a:ext cx="3240881" cy="35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TextBox 42"/>
          <p:cNvSpPr>
            <a:spLocks noChangeArrowheads="1"/>
          </p:cNvSpPr>
          <p:nvPr/>
        </p:nvSpPr>
        <p:spPr bwMode="auto">
          <a:xfrm>
            <a:off x="7269406" y="5377552"/>
            <a:ext cx="1825228" cy="236604"/>
          </a:xfrm>
          <a:prstGeom prst="rect">
            <a:avLst/>
          </a:prstGeom>
          <a:noFill/>
          <a:ln>
            <a:noFill/>
          </a:ln>
          <a:extLst/>
        </p:spPr>
        <p:txBody>
          <a:bodyPr lIns="51435" tIns="25718" rIns="51435" bIns="2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质量检验合格证明</a:t>
            </a:r>
            <a:endParaRPr lang="zh-CN" altLang="en-US" sz="120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8703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08"/>
    </mc:Choice>
    <mc:Fallback>
      <p:transition spd="slow" advTm="2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/>
      <p:bldP spid="5" grpId="0" bldLvl="0" animBg="1" autoUpdateAnimBg="0"/>
      <p:bldP spid="6" grpId="0" bldLvl="0"/>
      <p:bldP spid="7" grpId="0" bldLvl="0" animBg="1" autoUpdateAnimBg="0"/>
      <p:bldP spid="8" grpId="0" bldLvl="0"/>
      <p:bldP spid="9" grpId="0" bldLvl="0" animBg="1" autoUpdateAnimBg="0"/>
      <p:bldP spid="10" grpId="0" bldLvl="0"/>
      <p:bldP spid="11" grpId="0" bldLvl="0" animBg="1" autoUpdateAnimBg="0"/>
      <p:bldP spid="12" grpId="0" bldLvl="0"/>
      <p:bldP spid="13" grpId="0" bldLvl="0" animBg="1" autoUpdateAnimBg="0"/>
      <p:bldP spid="14" grpId="0" bldLvl="0"/>
      <p:bldP spid="25" grpId="0" bldLvl="0" animBg="1" autoUpdateAnimBg="0"/>
      <p:bldP spid="27" grpId="0" bldLvl="0"/>
      <p:bldP spid="29" grpId="0" bldLvl="0" animBg="1" autoUpdateAnimBg="0"/>
      <p:bldP spid="30" grpId="0" bldLvl="0"/>
      <p:bldP spid="31" grpId="0" bldLvl="0" animBg="1" autoUpdateAnimBg="0"/>
      <p:bldP spid="3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247" b="6248"/>
          <a:stretch/>
        </p:blipFill>
        <p:spPr bwMode="auto">
          <a:xfrm>
            <a:off x="0" y="3667125"/>
            <a:ext cx="12192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284650" y="2112030"/>
            <a:ext cx="223651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3625" y="3409950"/>
            <a:ext cx="7524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84101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53"/>
    </mc:Choice>
    <mc:Fallback>
      <p:transition spd="slow" advTm="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1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5276845" y="1132210"/>
            <a:ext cx="1714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2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目  录</a:t>
            </a: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5447872" y="1856115"/>
            <a:ext cx="13724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kern="0" dirty="0">
                <a:latin typeface="方正粗倩简体" pitchFamily="65" charset="-122"/>
                <a:ea typeface="方正粗倩简体" pitchFamily="65" charset="-122"/>
              </a:rPr>
              <a:t>CATALOG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粗倩简体" pitchFamily="65" charset="-122"/>
              <a:ea typeface="方正粗倩简体" pitchFamily="65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260012" y="2781910"/>
            <a:ext cx="1893688" cy="1606682"/>
            <a:chOff x="1881842" y="2656049"/>
            <a:chExt cx="2397222" cy="2093640"/>
          </a:xfrm>
          <a:solidFill>
            <a:srgbClr val="223B7E"/>
          </a:solidFill>
        </p:grpSpPr>
        <p:grpSp>
          <p:nvGrpSpPr>
            <p:cNvPr id="51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6"/>
            <p:cNvSpPr txBox="1"/>
            <p:nvPr/>
          </p:nvSpPr>
          <p:spPr>
            <a:xfrm>
              <a:off x="2685948" y="3334302"/>
              <a:ext cx="1010287" cy="84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223B7E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1</a:t>
              </a:r>
              <a:endParaRPr lang="zh-CN" altLang="en-US" sz="3600" b="1" dirty="0">
                <a:solidFill>
                  <a:srgbClr val="223B7E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41731" y="3602281"/>
            <a:ext cx="1876158" cy="1590921"/>
            <a:chOff x="3721944" y="3702869"/>
            <a:chExt cx="2397222" cy="2093640"/>
          </a:xfrm>
          <a:solidFill>
            <a:schemeClr val="bg1"/>
          </a:solidFill>
        </p:grpSpPr>
        <p:grpSp>
          <p:nvGrpSpPr>
            <p:cNvPr id="57" name="组合 97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  <a:grpFill/>
          </p:grpSpPr>
          <p:grpSp>
            <p:nvGrpSpPr>
              <p:cNvPr id="59" name="组合 99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1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 dirty="0">
                    <a:solidFill>
                      <a:srgbClr val="223B7E"/>
                    </a:solidFill>
                  </a:endParaRPr>
                </a:p>
              </p:txBody>
            </p:sp>
            <p:sp>
              <p:nvSpPr>
                <p:cNvPr id="62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solidFill>
                      <a:srgbClr val="223B7E"/>
                    </a:solidFill>
                  </a:endParaRPr>
                </a:p>
              </p:txBody>
            </p:sp>
          </p:grp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3984945" y="3946818"/>
                <a:ext cx="1773860" cy="154062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solidFill>
                    <a:srgbClr val="223B7E"/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4539137" y="4380484"/>
              <a:ext cx="1010286" cy="850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223B7E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2</a:t>
              </a:r>
              <a:endParaRPr lang="zh-CN" altLang="en-US" sz="3600" b="1" dirty="0">
                <a:solidFill>
                  <a:srgbClr val="223B7E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09346" y="2759243"/>
            <a:ext cx="1894291" cy="1615587"/>
            <a:chOff x="5553262" y="2638733"/>
            <a:chExt cx="2397222" cy="2093640"/>
          </a:xfrm>
          <a:solidFill>
            <a:srgbClr val="223B7E"/>
          </a:solidFill>
        </p:grpSpPr>
        <p:grpSp>
          <p:nvGrpSpPr>
            <p:cNvPr id="44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  <a:grpFill/>
          </p:grpSpPr>
          <p:grpSp>
            <p:nvGrpSpPr>
              <p:cNvPr id="46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8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" name="TextBox 48"/>
            <p:cNvSpPr txBox="1"/>
            <p:nvPr/>
          </p:nvSpPr>
          <p:spPr>
            <a:xfrm>
              <a:off x="6282140" y="3328365"/>
              <a:ext cx="1010288" cy="837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223B7E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3</a:t>
              </a:r>
              <a:endParaRPr lang="zh-CN" altLang="en-US" sz="3600" b="1" dirty="0">
                <a:solidFill>
                  <a:srgbClr val="223B7E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77027" y="3594746"/>
            <a:ext cx="1882250" cy="1623556"/>
            <a:chOff x="7388330" y="3692384"/>
            <a:chExt cx="2397222" cy="2093640"/>
          </a:xfrm>
          <a:solidFill>
            <a:srgbClr val="223B7E"/>
          </a:solidFill>
        </p:grpSpPr>
        <p:grpSp>
          <p:nvGrpSpPr>
            <p:cNvPr id="64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  <a:grpFill/>
          </p:grpSpPr>
          <p:grpSp>
            <p:nvGrpSpPr>
              <p:cNvPr id="66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8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5" name="TextBox 68"/>
            <p:cNvSpPr txBox="1"/>
            <p:nvPr/>
          </p:nvSpPr>
          <p:spPr>
            <a:xfrm>
              <a:off x="8142973" y="4297056"/>
              <a:ext cx="1010287" cy="833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223B7E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4</a:t>
              </a:r>
              <a:endParaRPr lang="zh-CN" altLang="en-US" sz="3600" b="1" dirty="0">
                <a:solidFill>
                  <a:srgbClr val="223B7E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515482" y="4508030"/>
            <a:ext cx="1438549" cy="533109"/>
            <a:chOff x="2317720" y="4927865"/>
            <a:chExt cx="1548434" cy="821054"/>
          </a:xfrm>
        </p:grpSpPr>
        <p:sp>
          <p:nvSpPr>
            <p:cNvPr id="71" name="TextBox 74"/>
            <p:cNvSpPr txBox="1"/>
            <p:nvPr/>
          </p:nvSpPr>
          <p:spPr>
            <a:xfrm>
              <a:off x="2328257" y="4927865"/>
              <a:ext cx="1537897" cy="56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方正粗倩简体" pitchFamily="65" charset="-122"/>
                  <a:ea typeface="方正粗倩简体" pitchFamily="65" charset="-122"/>
                </a:rPr>
                <a:t>总体情况</a:t>
              </a:r>
              <a:endParaRPr lang="zh-CN" altLang="en-US" b="1" dirty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72" name="TextBox 75"/>
            <p:cNvSpPr txBox="1"/>
            <p:nvPr/>
          </p:nvSpPr>
          <p:spPr>
            <a:xfrm>
              <a:off x="2317720" y="5322306"/>
              <a:ext cx="1469875" cy="42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074966" y="3168732"/>
            <a:ext cx="1546774" cy="543955"/>
            <a:chOff x="4172492" y="2700437"/>
            <a:chExt cx="1612363" cy="837757"/>
          </a:xfrm>
        </p:grpSpPr>
        <p:sp>
          <p:nvSpPr>
            <p:cNvPr id="74" name="TextBox 77"/>
            <p:cNvSpPr txBox="1"/>
            <p:nvPr/>
          </p:nvSpPr>
          <p:spPr>
            <a:xfrm>
              <a:off x="4246958" y="2700437"/>
              <a:ext cx="1537897" cy="56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方正粗倩简体" pitchFamily="65" charset="-122"/>
                  <a:ea typeface="方正粗倩简体" pitchFamily="65" charset="-122"/>
                </a:rPr>
                <a:t>样品分布</a:t>
              </a:r>
              <a:endParaRPr lang="zh-CN" altLang="en-US" b="1" dirty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75" name="TextBox 78"/>
            <p:cNvSpPr txBox="1"/>
            <p:nvPr/>
          </p:nvSpPr>
          <p:spPr>
            <a:xfrm>
              <a:off x="4172492" y="3111581"/>
              <a:ext cx="1448874" cy="42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sp>
        <p:nvSpPr>
          <p:cNvPr id="77" name="TextBox 80"/>
          <p:cNvSpPr txBox="1"/>
          <p:nvPr/>
        </p:nvSpPr>
        <p:spPr>
          <a:xfrm>
            <a:off x="6620079" y="45027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比对结果</a:t>
            </a:r>
            <a:endParaRPr lang="zh-CN" altLang="en-US" b="1" dirty="0">
              <a:solidFill>
                <a:schemeClr val="bg1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80" name="TextBox 83"/>
          <p:cNvSpPr txBox="1"/>
          <p:nvPr/>
        </p:nvSpPr>
        <p:spPr>
          <a:xfrm>
            <a:off x="8078253" y="3211079"/>
            <a:ext cx="145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消费指南</a:t>
            </a:r>
            <a:endParaRPr lang="zh-CN" altLang="en-US" b="1" dirty="0">
              <a:solidFill>
                <a:schemeClr val="bg1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9360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48"/>
    </mc:Choice>
    <mc:Fallback>
      <p:transition spd="slow" advTm="7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3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7" t="-22061" r="4656"/>
          <a:stretch/>
        </p:blipFill>
        <p:spPr bwMode="auto">
          <a:xfrm flipH="1">
            <a:off x="0" y="1545517"/>
            <a:ext cx="12192000" cy="59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3485797" y="869740"/>
            <a:ext cx="75838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   通过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本次比对试验，综合来看，不论是杭产品还是非杭产品，体现安全性的可分解致癌芳香胺染料、</a:t>
            </a:r>
            <a:r>
              <a:rPr 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pH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值和甲醛含量均满足标准要求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zh-CN" sz="2800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16200000" flipV="1">
            <a:off x="825273" y="2901499"/>
            <a:ext cx="4304406" cy="4784"/>
          </a:xfrm>
          <a:prstGeom prst="line">
            <a:avLst/>
          </a:prstGeom>
          <a:ln w="12700">
            <a:solidFill>
              <a:srgbClr val="F8F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257224" y="3657820"/>
            <a:ext cx="901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395E9D"/>
                </a:solidFill>
              </a:rPr>
              <a:t>PART 01</a:t>
            </a:r>
            <a:endParaRPr lang="zh-CN" altLang="en-US" sz="1600" dirty="0">
              <a:solidFill>
                <a:srgbClr val="395E9D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7317924" y="2967258"/>
            <a:ext cx="985838" cy="246062"/>
          </a:xfrm>
          <a:prstGeom prst="rect">
            <a:avLst/>
          </a:prstGeom>
          <a:noFill/>
        </p:spPr>
        <p:txBody>
          <a:bodyPr lIns="60469" tIns="30235" rIns="60469" bIns="30235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  <a:endParaRPr lang="zh-CN" altLang="en-US" sz="1200" b="1" dirty="0">
              <a:solidFill>
                <a:srgbClr val="395E9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8400599" y="2967258"/>
            <a:ext cx="1027113" cy="246062"/>
          </a:xfrm>
          <a:prstGeom prst="rect">
            <a:avLst/>
          </a:prstGeom>
          <a:noFill/>
        </p:spPr>
        <p:txBody>
          <a:bodyPr lIns="60469" tIns="30235" rIns="60469" bIns="30235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  <a:endParaRPr lang="zh-CN" altLang="en-US" sz="1200" b="1" dirty="0">
              <a:solidFill>
                <a:srgbClr val="395E9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6240012" y="3279995"/>
            <a:ext cx="1231900" cy="246063"/>
          </a:xfrm>
          <a:prstGeom prst="rect">
            <a:avLst/>
          </a:prstGeom>
          <a:noFill/>
        </p:spPr>
        <p:txBody>
          <a:bodyPr lIns="60469" tIns="30235" rIns="60469" bIns="30235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  <a:endParaRPr lang="zh-CN" altLang="en-US" sz="1200" b="1" dirty="0">
              <a:solidFill>
                <a:srgbClr val="395E9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7321099" y="3279995"/>
            <a:ext cx="1230313" cy="246063"/>
          </a:xfrm>
          <a:prstGeom prst="rect">
            <a:avLst/>
          </a:prstGeom>
          <a:noFill/>
        </p:spPr>
        <p:txBody>
          <a:bodyPr lIns="60469" tIns="30235" rIns="60469" bIns="30235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r>
              <a:rPr lang="zh-CN" altLang="en-US" sz="1200" b="1" dirty="0">
                <a:solidFill>
                  <a:srgbClr val="395E9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  <a:endParaRPr lang="zh-CN" altLang="en-US" sz="1200" b="1" dirty="0">
              <a:solidFill>
                <a:srgbClr val="395E9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6057" y="2075390"/>
            <a:ext cx="0" cy="187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635567" y="1225507"/>
            <a:ext cx="223592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对总体情况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17751" y="2438865"/>
            <a:ext cx="7336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   杭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产呢大衣在用料上与国内知名品牌处于同一水平，耐汗渍色牢度具有一定比较优势。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96" y="2054711"/>
            <a:ext cx="2326689" cy="26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880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93"/>
    </mc:Choice>
    <mc:Fallback>
      <p:transition spd="slow" advTm="6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1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5024688" y="848989"/>
            <a:ext cx="223592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比对样品分布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18615" y="1678676"/>
            <a:ext cx="5749997" cy="4476464"/>
            <a:chOff x="723900" y="1421719"/>
            <a:chExt cx="5172075" cy="42735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95600" y="1469344"/>
              <a:ext cx="2266950" cy="1933575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4 h 1218"/>
                <a:gd name="T12" fmla="*/ 1118 w 1428"/>
                <a:gd name="T13" fmla="*/ 154 h 1218"/>
                <a:gd name="T14" fmla="*/ 1106 w 1428"/>
                <a:gd name="T15" fmla="*/ 244 h 1218"/>
                <a:gd name="T16" fmla="*/ 1014 w 1428"/>
                <a:gd name="T17" fmla="*/ 280 h 1218"/>
                <a:gd name="T18" fmla="*/ 974 w 1428"/>
                <a:gd name="T19" fmla="*/ 430 h 1218"/>
                <a:gd name="T20" fmla="*/ 1106 w 1428"/>
                <a:gd name="T21" fmla="*/ 400 h 1218"/>
                <a:gd name="T22" fmla="*/ 1192 w 1428"/>
                <a:gd name="T23" fmla="*/ 480 h 1218"/>
                <a:gd name="T24" fmla="*/ 1084 w 1428"/>
                <a:gd name="T25" fmla="*/ 512 h 1218"/>
                <a:gd name="T26" fmla="*/ 996 w 1428"/>
                <a:gd name="T27" fmla="*/ 606 h 1218"/>
                <a:gd name="T28" fmla="*/ 910 w 1428"/>
                <a:gd name="T29" fmla="*/ 664 h 1218"/>
                <a:gd name="T30" fmla="*/ 790 w 1428"/>
                <a:gd name="T31" fmla="*/ 662 h 1218"/>
                <a:gd name="T32" fmla="*/ 794 w 1428"/>
                <a:gd name="T33" fmla="*/ 748 h 1218"/>
                <a:gd name="T34" fmla="*/ 750 w 1428"/>
                <a:gd name="T35" fmla="*/ 786 h 1218"/>
                <a:gd name="T36" fmla="*/ 688 w 1428"/>
                <a:gd name="T37" fmla="*/ 864 h 1218"/>
                <a:gd name="T38" fmla="*/ 450 w 1428"/>
                <a:gd name="T39" fmla="*/ 914 h 1218"/>
                <a:gd name="T40" fmla="*/ 350 w 1428"/>
                <a:gd name="T41" fmla="*/ 922 h 1218"/>
                <a:gd name="T42" fmla="*/ 214 w 1428"/>
                <a:gd name="T43" fmla="*/ 856 h 1218"/>
                <a:gd name="T44" fmla="*/ 0 w 1428"/>
                <a:gd name="T45" fmla="*/ 844 h 1218"/>
                <a:gd name="T46" fmla="*/ 24 w 1428"/>
                <a:gd name="T47" fmla="*/ 908 h 1218"/>
                <a:gd name="T48" fmla="*/ 54 w 1428"/>
                <a:gd name="T49" fmla="*/ 994 h 1218"/>
                <a:gd name="T50" fmla="*/ 150 w 1428"/>
                <a:gd name="T51" fmla="*/ 984 h 1218"/>
                <a:gd name="T52" fmla="*/ 148 w 1428"/>
                <a:gd name="T53" fmla="*/ 1052 h 1218"/>
                <a:gd name="T54" fmla="*/ 192 w 1428"/>
                <a:gd name="T55" fmla="*/ 1092 h 1218"/>
                <a:gd name="T56" fmla="*/ 250 w 1428"/>
                <a:gd name="T57" fmla="*/ 1124 h 1218"/>
                <a:gd name="T58" fmla="*/ 334 w 1428"/>
                <a:gd name="T59" fmla="*/ 1080 h 1218"/>
                <a:gd name="T60" fmla="*/ 378 w 1428"/>
                <a:gd name="T61" fmla="*/ 1084 h 1218"/>
                <a:gd name="T62" fmla="*/ 366 w 1428"/>
                <a:gd name="T63" fmla="*/ 1142 h 1218"/>
                <a:gd name="T64" fmla="*/ 418 w 1428"/>
                <a:gd name="T65" fmla="*/ 1210 h 1218"/>
                <a:gd name="T66" fmla="*/ 458 w 1428"/>
                <a:gd name="T67" fmla="*/ 1148 h 1218"/>
                <a:gd name="T68" fmla="*/ 536 w 1428"/>
                <a:gd name="T69" fmla="*/ 1102 h 1218"/>
                <a:gd name="T70" fmla="*/ 552 w 1428"/>
                <a:gd name="T71" fmla="*/ 1180 h 1218"/>
                <a:gd name="T72" fmla="*/ 638 w 1428"/>
                <a:gd name="T73" fmla="*/ 1204 h 1218"/>
                <a:gd name="T74" fmla="*/ 712 w 1428"/>
                <a:gd name="T75" fmla="*/ 1098 h 1218"/>
                <a:gd name="T76" fmla="*/ 754 w 1428"/>
                <a:gd name="T77" fmla="*/ 1066 h 1218"/>
                <a:gd name="T78" fmla="*/ 826 w 1428"/>
                <a:gd name="T79" fmla="*/ 1016 h 1218"/>
                <a:gd name="T80" fmla="*/ 876 w 1428"/>
                <a:gd name="T81" fmla="*/ 986 h 1218"/>
                <a:gd name="T82" fmla="*/ 914 w 1428"/>
                <a:gd name="T83" fmla="*/ 940 h 1218"/>
                <a:gd name="T84" fmla="*/ 958 w 1428"/>
                <a:gd name="T85" fmla="*/ 840 h 1218"/>
                <a:gd name="T86" fmla="*/ 990 w 1428"/>
                <a:gd name="T87" fmla="*/ 896 h 1218"/>
                <a:gd name="T88" fmla="*/ 1068 w 1428"/>
                <a:gd name="T89" fmla="*/ 848 h 1218"/>
                <a:gd name="T90" fmla="*/ 1124 w 1428"/>
                <a:gd name="T91" fmla="*/ 796 h 1218"/>
                <a:gd name="T92" fmla="*/ 1162 w 1428"/>
                <a:gd name="T93" fmla="*/ 834 h 1218"/>
                <a:gd name="T94" fmla="*/ 1208 w 1428"/>
                <a:gd name="T95" fmla="*/ 892 h 1218"/>
                <a:gd name="T96" fmla="*/ 1266 w 1428"/>
                <a:gd name="T97" fmla="*/ 832 h 1218"/>
                <a:gd name="T98" fmla="*/ 1356 w 1428"/>
                <a:gd name="T99" fmla="*/ 756 h 1218"/>
                <a:gd name="T100" fmla="*/ 1396 w 1428"/>
                <a:gd name="T101" fmla="*/ 700 h 1218"/>
                <a:gd name="T102" fmla="*/ 1362 w 1428"/>
                <a:gd name="T103" fmla="*/ 636 h 1218"/>
                <a:gd name="T104" fmla="*/ 1314 w 1428"/>
                <a:gd name="T105" fmla="*/ 588 h 1218"/>
                <a:gd name="T106" fmla="*/ 1290 w 1428"/>
                <a:gd name="T107" fmla="*/ 508 h 1218"/>
                <a:gd name="T108" fmla="*/ 1344 w 1428"/>
                <a:gd name="T109" fmla="*/ 464 h 1218"/>
                <a:gd name="T110" fmla="*/ 1314 w 1428"/>
                <a:gd name="T111" fmla="*/ 378 h 1218"/>
                <a:gd name="T112" fmla="*/ 1358 w 1428"/>
                <a:gd name="T113" fmla="*/ 320 h 1218"/>
                <a:gd name="T114" fmla="*/ 1388 w 1428"/>
                <a:gd name="T115" fmla="*/ 260 h 1218"/>
                <a:gd name="T116" fmla="*/ 1402 w 1428"/>
                <a:gd name="T117" fmla="*/ 16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60625" y="2777444"/>
              <a:ext cx="1447800" cy="1225550"/>
            </a:xfrm>
            <a:custGeom>
              <a:avLst/>
              <a:gdLst>
                <a:gd name="T0" fmla="*/ 536 w 912"/>
                <a:gd name="T1" fmla="*/ 308 h 772"/>
                <a:gd name="T2" fmla="*/ 516 w 912"/>
                <a:gd name="T3" fmla="*/ 320 h 772"/>
                <a:gd name="T4" fmla="*/ 456 w 912"/>
                <a:gd name="T5" fmla="*/ 264 h 772"/>
                <a:gd name="T6" fmla="*/ 424 w 912"/>
                <a:gd name="T7" fmla="*/ 242 h 772"/>
                <a:gd name="T8" fmla="*/ 390 w 912"/>
                <a:gd name="T9" fmla="*/ 204 h 772"/>
                <a:gd name="T10" fmla="*/ 396 w 912"/>
                <a:gd name="T11" fmla="*/ 156 h 772"/>
                <a:gd name="T12" fmla="*/ 334 w 912"/>
                <a:gd name="T13" fmla="*/ 178 h 772"/>
                <a:gd name="T14" fmla="*/ 304 w 912"/>
                <a:gd name="T15" fmla="*/ 142 h 772"/>
                <a:gd name="T16" fmla="*/ 276 w 912"/>
                <a:gd name="T17" fmla="*/ 48 h 772"/>
                <a:gd name="T18" fmla="*/ 256 w 912"/>
                <a:gd name="T19" fmla="*/ 14 h 772"/>
                <a:gd name="T20" fmla="*/ 210 w 912"/>
                <a:gd name="T21" fmla="*/ 56 h 772"/>
                <a:gd name="T22" fmla="*/ 168 w 912"/>
                <a:gd name="T23" fmla="*/ 70 h 772"/>
                <a:gd name="T24" fmla="*/ 108 w 912"/>
                <a:gd name="T25" fmla="*/ 86 h 772"/>
                <a:gd name="T26" fmla="*/ 60 w 912"/>
                <a:gd name="T27" fmla="*/ 132 h 772"/>
                <a:gd name="T28" fmla="*/ 8 w 912"/>
                <a:gd name="T29" fmla="*/ 158 h 772"/>
                <a:gd name="T30" fmla="*/ 40 w 912"/>
                <a:gd name="T31" fmla="*/ 236 h 772"/>
                <a:gd name="T32" fmla="*/ 112 w 912"/>
                <a:gd name="T33" fmla="*/ 254 h 772"/>
                <a:gd name="T34" fmla="*/ 220 w 912"/>
                <a:gd name="T35" fmla="*/ 278 h 772"/>
                <a:gd name="T36" fmla="*/ 302 w 912"/>
                <a:gd name="T37" fmla="*/ 284 h 772"/>
                <a:gd name="T38" fmla="*/ 372 w 912"/>
                <a:gd name="T39" fmla="*/ 312 h 772"/>
                <a:gd name="T40" fmla="*/ 430 w 912"/>
                <a:gd name="T41" fmla="*/ 336 h 772"/>
                <a:gd name="T42" fmla="*/ 524 w 912"/>
                <a:gd name="T43" fmla="*/ 406 h 772"/>
                <a:gd name="T44" fmla="*/ 560 w 912"/>
                <a:gd name="T45" fmla="*/ 494 h 772"/>
                <a:gd name="T46" fmla="*/ 528 w 912"/>
                <a:gd name="T47" fmla="*/ 598 h 772"/>
                <a:gd name="T48" fmla="*/ 508 w 912"/>
                <a:gd name="T49" fmla="*/ 630 h 772"/>
                <a:gd name="T50" fmla="*/ 488 w 912"/>
                <a:gd name="T51" fmla="*/ 658 h 772"/>
                <a:gd name="T52" fmla="*/ 498 w 912"/>
                <a:gd name="T53" fmla="*/ 706 h 772"/>
                <a:gd name="T54" fmla="*/ 524 w 912"/>
                <a:gd name="T55" fmla="*/ 696 h 772"/>
                <a:gd name="T56" fmla="*/ 528 w 912"/>
                <a:gd name="T57" fmla="*/ 668 h 772"/>
                <a:gd name="T58" fmla="*/ 554 w 912"/>
                <a:gd name="T59" fmla="*/ 642 h 772"/>
                <a:gd name="T60" fmla="*/ 596 w 912"/>
                <a:gd name="T61" fmla="*/ 684 h 772"/>
                <a:gd name="T62" fmla="*/ 666 w 912"/>
                <a:gd name="T63" fmla="*/ 724 h 772"/>
                <a:gd name="T64" fmla="*/ 670 w 912"/>
                <a:gd name="T65" fmla="*/ 760 h 772"/>
                <a:gd name="T66" fmla="*/ 730 w 912"/>
                <a:gd name="T67" fmla="*/ 744 h 772"/>
                <a:gd name="T68" fmla="*/ 728 w 912"/>
                <a:gd name="T69" fmla="*/ 712 h 772"/>
                <a:gd name="T70" fmla="*/ 780 w 912"/>
                <a:gd name="T71" fmla="*/ 688 h 772"/>
                <a:gd name="T72" fmla="*/ 766 w 912"/>
                <a:gd name="T73" fmla="*/ 626 h 772"/>
                <a:gd name="T74" fmla="*/ 796 w 912"/>
                <a:gd name="T75" fmla="*/ 580 h 772"/>
                <a:gd name="T76" fmla="*/ 838 w 912"/>
                <a:gd name="T77" fmla="*/ 586 h 772"/>
                <a:gd name="T78" fmla="*/ 876 w 912"/>
                <a:gd name="T79" fmla="*/ 556 h 772"/>
                <a:gd name="T80" fmla="*/ 906 w 912"/>
                <a:gd name="T81" fmla="*/ 512 h 772"/>
                <a:gd name="T82" fmla="*/ 868 w 912"/>
                <a:gd name="T83" fmla="*/ 472 h 772"/>
                <a:gd name="T84" fmla="*/ 810 w 912"/>
                <a:gd name="T85" fmla="*/ 436 h 772"/>
                <a:gd name="T86" fmla="*/ 808 w 912"/>
                <a:gd name="T87" fmla="*/ 496 h 772"/>
                <a:gd name="T88" fmla="*/ 812 w 912"/>
                <a:gd name="T89" fmla="*/ 538 h 772"/>
                <a:gd name="T90" fmla="*/ 792 w 912"/>
                <a:gd name="T91" fmla="*/ 544 h 772"/>
                <a:gd name="T92" fmla="*/ 776 w 912"/>
                <a:gd name="T93" fmla="*/ 580 h 772"/>
                <a:gd name="T94" fmla="*/ 746 w 912"/>
                <a:gd name="T95" fmla="*/ 566 h 772"/>
                <a:gd name="T96" fmla="*/ 712 w 912"/>
                <a:gd name="T97" fmla="*/ 538 h 772"/>
                <a:gd name="T98" fmla="*/ 716 w 912"/>
                <a:gd name="T99" fmla="*/ 506 h 772"/>
                <a:gd name="T100" fmla="*/ 688 w 912"/>
                <a:gd name="T101" fmla="*/ 434 h 772"/>
                <a:gd name="T102" fmla="*/ 624 w 912"/>
                <a:gd name="T103" fmla="*/ 402 h 772"/>
                <a:gd name="T104" fmla="*/ 598 w 912"/>
                <a:gd name="T105" fmla="*/ 376 h 772"/>
                <a:gd name="T106" fmla="*/ 604 w 912"/>
                <a:gd name="T107" fmla="*/ 324 h 772"/>
                <a:gd name="T108" fmla="*/ 648 w 912"/>
                <a:gd name="T109" fmla="*/ 276 h 772"/>
                <a:gd name="T110" fmla="*/ 592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89325" y="3202894"/>
              <a:ext cx="292100" cy="482600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4 w 184"/>
                <a:gd name="T7" fmla="*/ 112 h 304"/>
                <a:gd name="T8" fmla="*/ 80 w 184"/>
                <a:gd name="T9" fmla="*/ 120 h 304"/>
                <a:gd name="T10" fmla="*/ 76 w 184"/>
                <a:gd name="T11" fmla="*/ 124 h 304"/>
                <a:gd name="T12" fmla="*/ 74 w 184"/>
                <a:gd name="T13" fmla="*/ 122 h 304"/>
                <a:gd name="T14" fmla="*/ 44 w 184"/>
                <a:gd name="T15" fmla="*/ 130 h 304"/>
                <a:gd name="T16" fmla="*/ 12 w 184"/>
                <a:gd name="T17" fmla="*/ 134 h 304"/>
                <a:gd name="T18" fmla="*/ 8 w 184"/>
                <a:gd name="T19" fmla="*/ 140 h 304"/>
                <a:gd name="T20" fmla="*/ 38 w 184"/>
                <a:gd name="T21" fmla="*/ 144 h 304"/>
                <a:gd name="T22" fmla="*/ 40 w 184"/>
                <a:gd name="T23" fmla="*/ 144 h 304"/>
                <a:gd name="T24" fmla="*/ 48 w 184"/>
                <a:gd name="T25" fmla="*/ 162 h 304"/>
                <a:gd name="T26" fmla="*/ 56 w 184"/>
                <a:gd name="T27" fmla="*/ 168 h 304"/>
                <a:gd name="T28" fmla="*/ 60 w 184"/>
                <a:gd name="T29" fmla="*/ 184 h 304"/>
                <a:gd name="T30" fmla="*/ 70 w 184"/>
                <a:gd name="T31" fmla="*/ 216 h 304"/>
                <a:gd name="T32" fmla="*/ 72 w 184"/>
                <a:gd name="T33" fmla="*/ 216 h 304"/>
                <a:gd name="T34" fmla="*/ 76 w 184"/>
                <a:gd name="T35" fmla="*/ 232 h 304"/>
                <a:gd name="T36" fmla="*/ 72 w 184"/>
                <a:gd name="T37" fmla="*/ 248 h 304"/>
                <a:gd name="T38" fmla="*/ 72 w 184"/>
                <a:gd name="T39" fmla="*/ 264 h 304"/>
                <a:gd name="T40" fmla="*/ 82 w 184"/>
                <a:gd name="T41" fmla="*/ 270 h 304"/>
                <a:gd name="T42" fmla="*/ 100 w 184"/>
                <a:gd name="T43" fmla="*/ 280 h 304"/>
                <a:gd name="T44" fmla="*/ 106 w 184"/>
                <a:gd name="T45" fmla="*/ 292 h 304"/>
                <a:gd name="T46" fmla="*/ 116 w 184"/>
                <a:gd name="T47" fmla="*/ 302 h 304"/>
                <a:gd name="T48" fmla="*/ 124 w 184"/>
                <a:gd name="T49" fmla="*/ 304 h 304"/>
                <a:gd name="T50" fmla="*/ 122 w 184"/>
                <a:gd name="T51" fmla="*/ 288 h 304"/>
                <a:gd name="T52" fmla="*/ 122 w 184"/>
                <a:gd name="T53" fmla="*/ 278 h 304"/>
                <a:gd name="T54" fmla="*/ 126 w 184"/>
                <a:gd name="T55" fmla="*/ 274 h 304"/>
                <a:gd name="T56" fmla="*/ 140 w 184"/>
                <a:gd name="T57" fmla="*/ 268 h 304"/>
                <a:gd name="T58" fmla="*/ 142 w 184"/>
                <a:gd name="T59" fmla="*/ 268 h 304"/>
                <a:gd name="T60" fmla="*/ 144 w 184"/>
                <a:gd name="T61" fmla="*/ 268 h 304"/>
                <a:gd name="T62" fmla="*/ 156 w 184"/>
                <a:gd name="T63" fmla="*/ 266 h 304"/>
                <a:gd name="T64" fmla="*/ 158 w 184"/>
                <a:gd name="T65" fmla="*/ 244 h 304"/>
                <a:gd name="T66" fmla="*/ 148 w 184"/>
                <a:gd name="T67" fmla="*/ 232 h 304"/>
                <a:gd name="T68" fmla="*/ 138 w 184"/>
                <a:gd name="T69" fmla="*/ 232 h 304"/>
                <a:gd name="T70" fmla="*/ 132 w 184"/>
                <a:gd name="T71" fmla="*/ 210 h 304"/>
                <a:gd name="T72" fmla="*/ 136 w 184"/>
                <a:gd name="T73" fmla="*/ 168 h 304"/>
                <a:gd name="T74" fmla="*/ 164 w 184"/>
                <a:gd name="T75" fmla="*/ 160 h 304"/>
                <a:gd name="T76" fmla="*/ 184 w 184"/>
                <a:gd name="T77" fmla="*/ 108 h 304"/>
                <a:gd name="T78" fmla="*/ 180 w 184"/>
                <a:gd name="T79" fmla="*/ 100 h 304"/>
                <a:gd name="T80" fmla="*/ 168 w 184"/>
                <a:gd name="T81" fmla="*/ 96 h 304"/>
                <a:gd name="T82" fmla="*/ 166 w 184"/>
                <a:gd name="T83" fmla="*/ 96 h 304"/>
                <a:gd name="T84" fmla="*/ 152 w 184"/>
                <a:gd name="T85" fmla="*/ 96 h 304"/>
                <a:gd name="T86" fmla="*/ 144 w 184"/>
                <a:gd name="T87" fmla="*/ 84 h 304"/>
                <a:gd name="T88" fmla="*/ 142 w 184"/>
                <a:gd name="T89" fmla="*/ 84 h 304"/>
                <a:gd name="T90" fmla="*/ 146 w 184"/>
                <a:gd name="T91" fmla="*/ 52 h 304"/>
                <a:gd name="T92" fmla="*/ 148 w 184"/>
                <a:gd name="T93" fmla="*/ 48 h 304"/>
                <a:gd name="T94" fmla="*/ 152 w 184"/>
                <a:gd name="T95" fmla="*/ 36 h 304"/>
                <a:gd name="T96" fmla="*/ 156 w 184"/>
                <a:gd name="T97" fmla="*/ 20 h 304"/>
                <a:gd name="T98" fmla="*/ 128 w 184"/>
                <a:gd name="T9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23900" y="1932894"/>
              <a:ext cx="2070100" cy="1565275"/>
            </a:xfrm>
            <a:custGeom>
              <a:avLst/>
              <a:gdLst>
                <a:gd name="T0" fmla="*/ 1262 w 1304"/>
                <a:gd name="T1" fmla="*/ 442 h 986"/>
                <a:gd name="T2" fmla="*/ 1222 w 1304"/>
                <a:gd name="T3" fmla="*/ 404 h 986"/>
                <a:gd name="T4" fmla="*/ 1178 w 1304"/>
                <a:gd name="T5" fmla="*/ 360 h 986"/>
                <a:gd name="T6" fmla="*/ 1084 w 1304"/>
                <a:gd name="T7" fmla="*/ 334 h 986"/>
                <a:gd name="T8" fmla="*/ 1026 w 1304"/>
                <a:gd name="T9" fmla="*/ 300 h 986"/>
                <a:gd name="T10" fmla="*/ 1048 w 1304"/>
                <a:gd name="T11" fmla="*/ 180 h 986"/>
                <a:gd name="T12" fmla="*/ 996 w 1304"/>
                <a:gd name="T13" fmla="*/ 100 h 986"/>
                <a:gd name="T14" fmla="*/ 964 w 1304"/>
                <a:gd name="T15" fmla="*/ 74 h 986"/>
                <a:gd name="T16" fmla="*/ 938 w 1304"/>
                <a:gd name="T17" fmla="*/ 48 h 986"/>
                <a:gd name="T18" fmla="*/ 876 w 1304"/>
                <a:gd name="T19" fmla="*/ 36 h 986"/>
                <a:gd name="T20" fmla="*/ 816 w 1304"/>
                <a:gd name="T21" fmla="*/ 66 h 986"/>
                <a:gd name="T22" fmla="*/ 798 w 1304"/>
                <a:gd name="T23" fmla="*/ 130 h 986"/>
                <a:gd name="T24" fmla="*/ 750 w 1304"/>
                <a:gd name="T25" fmla="*/ 144 h 986"/>
                <a:gd name="T26" fmla="*/ 618 w 1304"/>
                <a:gd name="T27" fmla="*/ 224 h 986"/>
                <a:gd name="T28" fmla="*/ 602 w 1304"/>
                <a:gd name="T29" fmla="*/ 236 h 986"/>
                <a:gd name="T30" fmla="*/ 548 w 1304"/>
                <a:gd name="T31" fmla="*/ 220 h 986"/>
                <a:gd name="T32" fmla="*/ 482 w 1304"/>
                <a:gd name="T33" fmla="*/ 234 h 986"/>
                <a:gd name="T34" fmla="*/ 490 w 1304"/>
                <a:gd name="T35" fmla="*/ 336 h 986"/>
                <a:gd name="T36" fmla="*/ 466 w 1304"/>
                <a:gd name="T37" fmla="*/ 396 h 986"/>
                <a:gd name="T38" fmla="*/ 458 w 1304"/>
                <a:gd name="T39" fmla="*/ 382 h 986"/>
                <a:gd name="T40" fmla="*/ 426 w 1304"/>
                <a:gd name="T41" fmla="*/ 432 h 986"/>
                <a:gd name="T42" fmla="*/ 332 w 1304"/>
                <a:gd name="T43" fmla="*/ 468 h 986"/>
                <a:gd name="T44" fmla="*/ 254 w 1304"/>
                <a:gd name="T45" fmla="*/ 470 h 986"/>
                <a:gd name="T46" fmla="*/ 184 w 1304"/>
                <a:gd name="T47" fmla="*/ 506 h 986"/>
                <a:gd name="T48" fmla="*/ 104 w 1304"/>
                <a:gd name="T49" fmla="*/ 494 h 986"/>
                <a:gd name="T50" fmla="*/ 60 w 1304"/>
                <a:gd name="T51" fmla="*/ 482 h 986"/>
                <a:gd name="T52" fmla="*/ 10 w 1304"/>
                <a:gd name="T53" fmla="*/ 528 h 986"/>
                <a:gd name="T54" fmla="*/ 14 w 1304"/>
                <a:gd name="T55" fmla="*/ 562 h 986"/>
                <a:gd name="T56" fmla="*/ 30 w 1304"/>
                <a:gd name="T57" fmla="*/ 580 h 986"/>
                <a:gd name="T58" fmla="*/ 42 w 1304"/>
                <a:gd name="T59" fmla="*/ 712 h 986"/>
                <a:gd name="T60" fmla="*/ 12 w 1304"/>
                <a:gd name="T61" fmla="*/ 724 h 986"/>
                <a:gd name="T62" fmla="*/ 72 w 1304"/>
                <a:gd name="T63" fmla="*/ 764 h 986"/>
                <a:gd name="T64" fmla="*/ 120 w 1304"/>
                <a:gd name="T65" fmla="*/ 834 h 986"/>
                <a:gd name="T66" fmla="*/ 174 w 1304"/>
                <a:gd name="T67" fmla="*/ 888 h 986"/>
                <a:gd name="T68" fmla="*/ 210 w 1304"/>
                <a:gd name="T69" fmla="*/ 980 h 986"/>
                <a:gd name="T70" fmla="*/ 260 w 1304"/>
                <a:gd name="T71" fmla="*/ 984 h 986"/>
                <a:gd name="T72" fmla="*/ 278 w 1304"/>
                <a:gd name="T73" fmla="*/ 948 h 986"/>
                <a:gd name="T74" fmla="*/ 298 w 1304"/>
                <a:gd name="T75" fmla="*/ 926 h 986"/>
                <a:gd name="T76" fmla="*/ 412 w 1304"/>
                <a:gd name="T77" fmla="*/ 944 h 986"/>
                <a:gd name="T78" fmla="*/ 460 w 1304"/>
                <a:gd name="T79" fmla="*/ 930 h 986"/>
                <a:gd name="T80" fmla="*/ 502 w 1304"/>
                <a:gd name="T81" fmla="*/ 960 h 986"/>
                <a:gd name="T82" fmla="*/ 634 w 1304"/>
                <a:gd name="T83" fmla="*/ 958 h 986"/>
                <a:gd name="T84" fmla="*/ 736 w 1304"/>
                <a:gd name="T85" fmla="*/ 934 h 986"/>
                <a:gd name="T86" fmla="*/ 830 w 1304"/>
                <a:gd name="T87" fmla="*/ 944 h 986"/>
                <a:gd name="T88" fmla="*/ 892 w 1304"/>
                <a:gd name="T89" fmla="*/ 968 h 986"/>
                <a:gd name="T90" fmla="*/ 940 w 1304"/>
                <a:gd name="T91" fmla="*/ 940 h 986"/>
                <a:gd name="T92" fmla="*/ 954 w 1304"/>
                <a:gd name="T93" fmla="*/ 920 h 986"/>
                <a:gd name="T94" fmla="*/ 956 w 1304"/>
                <a:gd name="T95" fmla="*/ 888 h 986"/>
                <a:gd name="T96" fmla="*/ 922 w 1304"/>
                <a:gd name="T97" fmla="*/ 856 h 986"/>
                <a:gd name="T98" fmla="*/ 966 w 1304"/>
                <a:gd name="T99" fmla="*/ 796 h 986"/>
                <a:gd name="T100" fmla="*/ 1056 w 1304"/>
                <a:gd name="T101" fmla="*/ 780 h 986"/>
                <a:gd name="T102" fmla="*/ 1086 w 1304"/>
                <a:gd name="T103" fmla="*/ 748 h 986"/>
                <a:gd name="T104" fmla="*/ 1094 w 1304"/>
                <a:gd name="T105" fmla="*/ 686 h 986"/>
                <a:gd name="T106" fmla="*/ 1132 w 1304"/>
                <a:gd name="T107" fmla="*/ 676 h 986"/>
                <a:gd name="T108" fmla="*/ 1188 w 1304"/>
                <a:gd name="T109" fmla="*/ 612 h 986"/>
                <a:gd name="T110" fmla="*/ 1246 w 1304"/>
                <a:gd name="T111" fmla="*/ 598 h 986"/>
                <a:gd name="T112" fmla="*/ 1296 w 1304"/>
                <a:gd name="T113" fmla="*/ 580 h 986"/>
                <a:gd name="T114" fmla="*/ 1302 w 1304"/>
                <a:gd name="T11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22" y="404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6" y="226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102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892" y="968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298" y="538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66925" y="3161619"/>
              <a:ext cx="1289050" cy="923925"/>
            </a:xfrm>
            <a:custGeom>
              <a:avLst/>
              <a:gdLst>
                <a:gd name="T0" fmla="*/ 482 w 812"/>
                <a:gd name="T1" fmla="*/ 58 h 582"/>
                <a:gd name="T2" fmla="*/ 436 w 812"/>
                <a:gd name="T3" fmla="*/ 74 h 582"/>
                <a:gd name="T4" fmla="*/ 356 w 812"/>
                <a:gd name="T5" fmla="*/ 18 h 582"/>
                <a:gd name="T6" fmla="*/ 314 w 812"/>
                <a:gd name="T7" fmla="*/ 6 h 582"/>
                <a:gd name="T8" fmla="*/ 248 w 812"/>
                <a:gd name="T9" fmla="*/ 6 h 582"/>
                <a:gd name="T10" fmla="*/ 196 w 812"/>
                <a:gd name="T11" fmla="*/ 20 h 582"/>
                <a:gd name="T12" fmla="*/ 158 w 812"/>
                <a:gd name="T13" fmla="*/ 28 h 582"/>
                <a:gd name="T14" fmla="*/ 82 w 812"/>
                <a:gd name="T15" fmla="*/ 40 h 582"/>
                <a:gd name="T16" fmla="*/ 98 w 812"/>
                <a:gd name="T17" fmla="*/ 90 h 582"/>
                <a:gd name="T18" fmla="*/ 120 w 812"/>
                <a:gd name="T19" fmla="*/ 118 h 582"/>
                <a:gd name="T20" fmla="*/ 102 w 812"/>
                <a:gd name="T21" fmla="*/ 166 h 582"/>
                <a:gd name="T22" fmla="*/ 112 w 812"/>
                <a:gd name="T23" fmla="*/ 204 h 582"/>
                <a:gd name="T24" fmla="*/ 96 w 812"/>
                <a:gd name="T25" fmla="*/ 216 h 582"/>
                <a:gd name="T26" fmla="*/ 44 w 812"/>
                <a:gd name="T27" fmla="*/ 202 h 582"/>
                <a:gd name="T28" fmla="*/ 16 w 812"/>
                <a:gd name="T29" fmla="*/ 248 h 582"/>
                <a:gd name="T30" fmla="*/ 4 w 812"/>
                <a:gd name="T31" fmla="*/ 262 h 582"/>
                <a:gd name="T32" fmla="*/ 18 w 812"/>
                <a:gd name="T33" fmla="*/ 310 h 582"/>
                <a:gd name="T34" fmla="*/ 0 w 812"/>
                <a:gd name="T35" fmla="*/ 370 h 582"/>
                <a:gd name="T36" fmla="*/ 40 w 812"/>
                <a:gd name="T37" fmla="*/ 422 h 582"/>
                <a:gd name="T38" fmla="*/ 76 w 812"/>
                <a:gd name="T39" fmla="*/ 418 h 582"/>
                <a:gd name="T40" fmla="*/ 92 w 812"/>
                <a:gd name="T41" fmla="*/ 426 h 582"/>
                <a:gd name="T42" fmla="*/ 126 w 812"/>
                <a:gd name="T43" fmla="*/ 458 h 582"/>
                <a:gd name="T44" fmla="*/ 160 w 812"/>
                <a:gd name="T45" fmla="*/ 474 h 582"/>
                <a:gd name="T46" fmla="*/ 232 w 812"/>
                <a:gd name="T47" fmla="*/ 498 h 582"/>
                <a:gd name="T48" fmla="*/ 304 w 812"/>
                <a:gd name="T49" fmla="*/ 496 h 582"/>
                <a:gd name="T50" fmla="*/ 340 w 812"/>
                <a:gd name="T51" fmla="*/ 536 h 582"/>
                <a:gd name="T52" fmla="*/ 350 w 812"/>
                <a:gd name="T53" fmla="*/ 554 h 582"/>
                <a:gd name="T54" fmla="*/ 366 w 812"/>
                <a:gd name="T55" fmla="*/ 578 h 582"/>
                <a:gd name="T56" fmla="*/ 404 w 812"/>
                <a:gd name="T57" fmla="*/ 554 h 582"/>
                <a:gd name="T58" fmla="*/ 444 w 812"/>
                <a:gd name="T59" fmla="*/ 554 h 582"/>
                <a:gd name="T60" fmla="*/ 452 w 812"/>
                <a:gd name="T61" fmla="*/ 522 h 582"/>
                <a:gd name="T62" fmla="*/ 484 w 812"/>
                <a:gd name="T63" fmla="*/ 458 h 582"/>
                <a:gd name="T64" fmla="*/ 480 w 812"/>
                <a:gd name="T65" fmla="*/ 418 h 582"/>
                <a:gd name="T66" fmla="*/ 532 w 812"/>
                <a:gd name="T67" fmla="*/ 414 h 582"/>
                <a:gd name="T68" fmla="*/ 560 w 812"/>
                <a:gd name="T69" fmla="*/ 452 h 582"/>
                <a:gd name="T70" fmla="*/ 580 w 812"/>
                <a:gd name="T71" fmla="*/ 468 h 582"/>
                <a:gd name="T72" fmla="*/ 598 w 812"/>
                <a:gd name="T73" fmla="*/ 498 h 582"/>
                <a:gd name="T74" fmla="*/ 650 w 812"/>
                <a:gd name="T75" fmla="*/ 518 h 582"/>
                <a:gd name="T76" fmla="*/ 664 w 812"/>
                <a:gd name="T77" fmla="*/ 522 h 582"/>
                <a:gd name="T78" fmla="*/ 700 w 812"/>
                <a:gd name="T79" fmla="*/ 508 h 582"/>
                <a:gd name="T80" fmla="*/ 698 w 812"/>
                <a:gd name="T81" fmla="*/ 480 h 582"/>
                <a:gd name="T82" fmla="*/ 696 w 812"/>
                <a:gd name="T83" fmla="*/ 460 h 582"/>
                <a:gd name="T84" fmla="*/ 690 w 812"/>
                <a:gd name="T85" fmla="*/ 406 h 582"/>
                <a:gd name="T86" fmla="*/ 746 w 812"/>
                <a:gd name="T87" fmla="*/ 392 h 582"/>
                <a:gd name="T88" fmla="*/ 728 w 812"/>
                <a:gd name="T89" fmla="*/ 374 h 582"/>
                <a:gd name="T90" fmla="*/ 782 w 812"/>
                <a:gd name="T91" fmla="*/ 314 h 582"/>
                <a:gd name="T92" fmla="*/ 800 w 812"/>
                <a:gd name="T93" fmla="*/ 256 h 582"/>
                <a:gd name="T94" fmla="*/ 778 w 812"/>
                <a:gd name="T95" fmla="*/ 182 h 582"/>
                <a:gd name="T96" fmla="*/ 736 w 812"/>
                <a:gd name="T97" fmla="*/ 158 h 582"/>
                <a:gd name="T98" fmla="*/ 664 w 812"/>
                <a:gd name="T99" fmla="*/ 94 h 582"/>
                <a:gd name="T100" fmla="*/ 644 w 812"/>
                <a:gd name="T101" fmla="*/ 106 h 582"/>
                <a:gd name="T102" fmla="*/ 596 w 812"/>
                <a:gd name="T103" fmla="*/ 62 h 582"/>
                <a:gd name="T104" fmla="*/ 560 w 812"/>
                <a:gd name="T105" fmla="*/ 52 h 582"/>
                <a:gd name="T106" fmla="*/ 542 w 812"/>
                <a:gd name="T107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530" y="58"/>
                  </a:lnTo>
                  <a:lnTo>
                    <a:pt x="484" y="30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06700" y="3809319"/>
              <a:ext cx="1114425" cy="977900"/>
            </a:xfrm>
            <a:custGeom>
              <a:avLst/>
              <a:gdLst>
                <a:gd name="T0" fmla="*/ 20 w 702"/>
                <a:gd name="T1" fmla="*/ 28 h 616"/>
                <a:gd name="T2" fmla="*/ 6 w 702"/>
                <a:gd name="T3" fmla="*/ 94 h 616"/>
                <a:gd name="T4" fmla="*/ 38 w 702"/>
                <a:gd name="T5" fmla="*/ 138 h 616"/>
                <a:gd name="T6" fmla="*/ 56 w 702"/>
                <a:gd name="T7" fmla="*/ 178 h 616"/>
                <a:gd name="T8" fmla="*/ 70 w 702"/>
                <a:gd name="T9" fmla="*/ 196 h 616"/>
                <a:gd name="T10" fmla="*/ 82 w 702"/>
                <a:gd name="T11" fmla="*/ 258 h 616"/>
                <a:gd name="T12" fmla="*/ 90 w 702"/>
                <a:gd name="T13" fmla="*/ 286 h 616"/>
                <a:gd name="T14" fmla="*/ 88 w 702"/>
                <a:gd name="T15" fmla="*/ 320 h 616"/>
                <a:gd name="T16" fmla="*/ 100 w 702"/>
                <a:gd name="T17" fmla="*/ 350 h 616"/>
                <a:gd name="T18" fmla="*/ 86 w 702"/>
                <a:gd name="T19" fmla="*/ 418 h 616"/>
                <a:gd name="T20" fmla="*/ 102 w 702"/>
                <a:gd name="T21" fmla="*/ 442 h 616"/>
                <a:gd name="T22" fmla="*/ 110 w 702"/>
                <a:gd name="T23" fmla="*/ 462 h 616"/>
                <a:gd name="T24" fmla="*/ 122 w 702"/>
                <a:gd name="T25" fmla="*/ 444 h 616"/>
                <a:gd name="T26" fmla="*/ 126 w 702"/>
                <a:gd name="T27" fmla="*/ 420 h 616"/>
                <a:gd name="T28" fmla="*/ 156 w 702"/>
                <a:gd name="T29" fmla="*/ 440 h 616"/>
                <a:gd name="T30" fmla="*/ 170 w 702"/>
                <a:gd name="T31" fmla="*/ 474 h 616"/>
                <a:gd name="T32" fmla="*/ 200 w 702"/>
                <a:gd name="T33" fmla="*/ 470 h 616"/>
                <a:gd name="T34" fmla="*/ 238 w 702"/>
                <a:gd name="T35" fmla="*/ 558 h 616"/>
                <a:gd name="T36" fmla="*/ 246 w 702"/>
                <a:gd name="T37" fmla="*/ 598 h 616"/>
                <a:gd name="T38" fmla="*/ 262 w 702"/>
                <a:gd name="T39" fmla="*/ 592 h 616"/>
                <a:gd name="T40" fmla="*/ 270 w 702"/>
                <a:gd name="T41" fmla="*/ 614 h 616"/>
                <a:gd name="T42" fmla="*/ 306 w 702"/>
                <a:gd name="T43" fmla="*/ 586 h 616"/>
                <a:gd name="T44" fmla="*/ 330 w 702"/>
                <a:gd name="T45" fmla="*/ 546 h 616"/>
                <a:gd name="T46" fmla="*/ 332 w 702"/>
                <a:gd name="T47" fmla="*/ 518 h 616"/>
                <a:gd name="T48" fmla="*/ 374 w 702"/>
                <a:gd name="T49" fmla="*/ 470 h 616"/>
                <a:gd name="T50" fmla="*/ 402 w 702"/>
                <a:gd name="T51" fmla="*/ 426 h 616"/>
                <a:gd name="T52" fmla="*/ 442 w 702"/>
                <a:gd name="T53" fmla="*/ 472 h 616"/>
                <a:gd name="T54" fmla="*/ 458 w 702"/>
                <a:gd name="T55" fmla="*/ 474 h 616"/>
                <a:gd name="T56" fmla="*/ 480 w 702"/>
                <a:gd name="T57" fmla="*/ 466 h 616"/>
                <a:gd name="T58" fmla="*/ 498 w 702"/>
                <a:gd name="T59" fmla="*/ 494 h 616"/>
                <a:gd name="T60" fmla="*/ 556 w 702"/>
                <a:gd name="T61" fmla="*/ 472 h 616"/>
                <a:gd name="T62" fmla="*/ 528 w 702"/>
                <a:gd name="T63" fmla="*/ 458 h 616"/>
                <a:gd name="T64" fmla="*/ 530 w 702"/>
                <a:gd name="T65" fmla="*/ 416 h 616"/>
                <a:gd name="T66" fmla="*/ 550 w 702"/>
                <a:gd name="T67" fmla="*/ 414 h 616"/>
                <a:gd name="T68" fmla="*/ 516 w 702"/>
                <a:gd name="T69" fmla="*/ 372 h 616"/>
                <a:gd name="T70" fmla="*/ 606 w 702"/>
                <a:gd name="T71" fmla="*/ 288 h 616"/>
                <a:gd name="T72" fmla="*/ 654 w 702"/>
                <a:gd name="T73" fmla="*/ 242 h 616"/>
                <a:gd name="T74" fmla="*/ 674 w 702"/>
                <a:gd name="T75" fmla="*/ 214 h 616"/>
                <a:gd name="T76" fmla="*/ 702 w 702"/>
                <a:gd name="T77" fmla="*/ 158 h 616"/>
                <a:gd name="T78" fmla="*/ 638 w 702"/>
                <a:gd name="T79" fmla="*/ 146 h 616"/>
                <a:gd name="T80" fmla="*/ 624 w 702"/>
                <a:gd name="T81" fmla="*/ 142 h 616"/>
                <a:gd name="T82" fmla="*/ 608 w 702"/>
                <a:gd name="T83" fmla="*/ 146 h 616"/>
                <a:gd name="T84" fmla="*/ 596 w 702"/>
                <a:gd name="T85" fmla="*/ 126 h 616"/>
                <a:gd name="T86" fmla="*/ 576 w 702"/>
                <a:gd name="T87" fmla="*/ 124 h 616"/>
                <a:gd name="T88" fmla="*/ 526 w 702"/>
                <a:gd name="T89" fmla="*/ 116 h 616"/>
                <a:gd name="T90" fmla="*/ 506 w 702"/>
                <a:gd name="T91" fmla="*/ 118 h 616"/>
                <a:gd name="T92" fmla="*/ 452 w 702"/>
                <a:gd name="T93" fmla="*/ 118 h 616"/>
                <a:gd name="T94" fmla="*/ 442 w 702"/>
                <a:gd name="T95" fmla="*/ 80 h 616"/>
                <a:gd name="T96" fmla="*/ 360 w 702"/>
                <a:gd name="T97" fmla="*/ 32 h 616"/>
                <a:gd name="T98" fmla="*/ 338 w 702"/>
                <a:gd name="T99" fmla="*/ 0 h 616"/>
                <a:gd name="T100" fmla="*/ 320 w 702"/>
                <a:gd name="T101" fmla="*/ 62 h 616"/>
                <a:gd name="T102" fmla="*/ 306 w 702"/>
                <a:gd name="T103" fmla="*/ 70 h 616"/>
                <a:gd name="T104" fmla="*/ 262 w 702"/>
                <a:gd name="T105" fmla="*/ 82 h 616"/>
                <a:gd name="T106" fmla="*/ 240 w 702"/>
                <a:gd name="T107" fmla="*/ 88 h 616"/>
                <a:gd name="T108" fmla="*/ 242 w 702"/>
                <a:gd name="T109" fmla="*/ 116 h 616"/>
                <a:gd name="T110" fmla="*/ 188 w 702"/>
                <a:gd name="T111" fmla="*/ 134 h 616"/>
                <a:gd name="T112" fmla="*/ 146 w 702"/>
                <a:gd name="T113" fmla="*/ 106 h 616"/>
                <a:gd name="T114" fmla="*/ 118 w 702"/>
                <a:gd name="T115" fmla="*/ 84 h 616"/>
                <a:gd name="T116" fmla="*/ 98 w 702"/>
                <a:gd name="T117" fmla="*/ 62 h 616"/>
                <a:gd name="T118" fmla="*/ 78 w 702"/>
                <a:gd name="T119" fmla="*/ 1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55675" y="3412444"/>
              <a:ext cx="1993900" cy="1212850"/>
            </a:xfrm>
            <a:custGeom>
              <a:avLst/>
              <a:gdLst>
                <a:gd name="T0" fmla="*/ 138 w 1256"/>
                <a:gd name="T1" fmla="*/ 22 h 764"/>
                <a:gd name="T2" fmla="*/ 122 w 1256"/>
                <a:gd name="T3" fmla="*/ 56 h 764"/>
                <a:gd name="T4" fmla="*/ 66 w 1256"/>
                <a:gd name="T5" fmla="*/ 58 h 764"/>
                <a:gd name="T6" fmla="*/ 48 w 1256"/>
                <a:gd name="T7" fmla="*/ 92 h 764"/>
                <a:gd name="T8" fmla="*/ 56 w 1256"/>
                <a:gd name="T9" fmla="*/ 150 h 764"/>
                <a:gd name="T10" fmla="*/ 56 w 1256"/>
                <a:gd name="T11" fmla="*/ 196 h 764"/>
                <a:gd name="T12" fmla="*/ 16 w 1256"/>
                <a:gd name="T13" fmla="*/ 232 h 764"/>
                <a:gd name="T14" fmla="*/ 2 w 1256"/>
                <a:gd name="T15" fmla="*/ 262 h 764"/>
                <a:gd name="T16" fmla="*/ 28 w 1256"/>
                <a:gd name="T17" fmla="*/ 300 h 764"/>
                <a:gd name="T18" fmla="*/ 60 w 1256"/>
                <a:gd name="T19" fmla="*/ 332 h 764"/>
                <a:gd name="T20" fmla="*/ 138 w 1256"/>
                <a:gd name="T21" fmla="*/ 408 h 764"/>
                <a:gd name="T22" fmla="*/ 182 w 1256"/>
                <a:gd name="T23" fmla="*/ 394 h 764"/>
                <a:gd name="T24" fmla="*/ 240 w 1256"/>
                <a:gd name="T25" fmla="*/ 464 h 764"/>
                <a:gd name="T26" fmla="*/ 294 w 1256"/>
                <a:gd name="T27" fmla="*/ 504 h 764"/>
                <a:gd name="T28" fmla="*/ 376 w 1256"/>
                <a:gd name="T29" fmla="*/ 586 h 764"/>
                <a:gd name="T30" fmla="*/ 426 w 1256"/>
                <a:gd name="T31" fmla="*/ 628 h 764"/>
                <a:gd name="T32" fmla="*/ 524 w 1256"/>
                <a:gd name="T33" fmla="*/ 648 h 764"/>
                <a:gd name="T34" fmla="*/ 590 w 1256"/>
                <a:gd name="T35" fmla="*/ 644 h 764"/>
                <a:gd name="T36" fmla="*/ 588 w 1256"/>
                <a:gd name="T37" fmla="*/ 670 h 764"/>
                <a:gd name="T38" fmla="*/ 592 w 1256"/>
                <a:gd name="T39" fmla="*/ 698 h 764"/>
                <a:gd name="T40" fmla="*/ 616 w 1256"/>
                <a:gd name="T41" fmla="*/ 676 h 764"/>
                <a:gd name="T42" fmla="*/ 660 w 1256"/>
                <a:gd name="T43" fmla="*/ 638 h 764"/>
                <a:gd name="T44" fmla="*/ 772 w 1256"/>
                <a:gd name="T45" fmla="*/ 682 h 764"/>
                <a:gd name="T46" fmla="*/ 808 w 1256"/>
                <a:gd name="T47" fmla="*/ 762 h 764"/>
                <a:gd name="T48" fmla="*/ 928 w 1256"/>
                <a:gd name="T49" fmla="*/ 716 h 764"/>
                <a:gd name="T50" fmla="*/ 1024 w 1256"/>
                <a:gd name="T51" fmla="*/ 680 h 764"/>
                <a:gd name="T52" fmla="*/ 1122 w 1256"/>
                <a:gd name="T53" fmla="*/ 712 h 764"/>
                <a:gd name="T54" fmla="*/ 1138 w 1256"/>
                <a:gd name="T55" fmla="*/ 716 h 764"/>
                <a:gd name="T56" fmla="*/ 1144 w 1256"/>
                <a:gd name="T57" fmla="*/ 674 h 764"/>
                <a:gd name="T58" fmla="*/ 1182 w 1256"/>
                <a:gd name="T59" fmla="*/ 682 h 764"/>
                <a:gd name="T60" fmla="*/ 1214 w 1256"/>
                <a:gd name="T61" fmla="*/ 686 h 764"/>
                <a:gd name="T62" fmla="*/ 1214 w 1256"/>
                <a:gd name="T63" fmla="*/ 660 h 764"/>
                <a:gd name="T64" fmla="*/ 1256 w 1256"/>
                <a:gd name="T65" fmla="*/ 598 h 764"/>
                <a:gd name="T66" fmla="*/ 1248 w 1256"/>
                <a:gd name="T67" fmla="*/ 540 h 764"/>
                <a:gd name="T68" fmla="*/ 1232 w 1256"/>
                <a:gd name="T69" fmla="*/ 498 h 764"/>
                <a:gd name="T70" fmla="*/ 1228 w 1256"/>
                <a:gd name="T71" fmla="*/ 448 h 764"/>
                <a:gd name="T72" fmla="*/ 1200 w 1256"/>
                <a:gd name="T73" fmla="*/ 412 h 764"/>
                <a:gd name="T74" fmla="*/ 1162 w 1256"/>
                <a:gd name="T75" fmla="*/ 366 h 764"/>
                <a:gd name="T76" fmla="*/ 1152 w 1256"/>
                <a:gd name="T77" fmla="*/ 418 h 764"/>
                <a:gd name="T78" fmla="*/ 1074 w 1256"/>
                <a:gd name="T79" fmla="*/ 436 h 764"/>
                <a:gd name="T80" fmla="*/ 1024 w 1256"/>
                <a:gd name="T81" fmla="*/ 380 h 764"/>
                <a:gd name="T82" fmla="*/ 974 w 1256"/>
                <a:gd name="T83" fmla="*/ 350 h 764"/>
                <a:gd name="T84" fmla="*/ 860 w 1256"/>
                <a:gd name="T85" fmla="*/ 324 h 764"/>
                <a:gd name="T86" fmla="*/ 820 w 1256"/>
                <a:gd name="T87" fmla="*/ 308 h 764"/>
                <a:gd name="T88" fmla="*/ 788 w 1256"/>
                <a:gd name="T89" fmla="*/ 272 h 764"/>
                <a:gd name="T90" fmla="*/ 760 w 1256"/>
                <a:gd name="T91" fmla="*/ 280 h 764"/>
                <a:gd name="T92" fmla="*/ 736 w 1256"/>
                <a:gd name="T93" fmla="*/ 272 h 764"/>
                <a:gd name="T94" fmla="*/ 704 w 1256"/>
                <a:gd name="T95" fmla="*/ 232 h 764"/>
                <a:gd name="T96" fmla="*/ 692 w 1256"/>
                <a:gd name="T97" fmla="*/ 196 h 764"/>
                <a:gd name="T98" fmla="*/ 694 w 1256"/>
                <a:gd name="T99" fmla="*/ 118 h 764"/>
                <a:gd name="T100" fmla="*/ 708 w 1256"/>
                <a:gd name="T101" fmla="*/ 84 h 764"/>
                <a:gd name="T102" fmla="*/ 712 w 1256"/>
                <a:gd name="T103" fmla="*/ 62 h 764"/>
                <a:gd name="T104" fmla="*/ 710 w 1256"/>
                <a:gd name="T105" fmla="*/ 42 h 764"/>
                <a:gd name="T106" fmla="*/ 692 w 1256"/>
                <a:gd name="T107" fmla="*/ 30 h 764"/>
                <a:gd name="T108" fmla="*/ 608 w 1256"/>
                <a:gd name="T109" fmla="*/ 4 h 764"/>
                <a:gd name="T110" fmla="*/ 532 w 1256"/>
                <a:gd name="T111" fmla="*/ 16 h 764"/>
                <a:gd name="T112" fmla="*/ 472 w 1256"/>
                <a:gd name="T113" fmla="*/ 40 h 764"/>
                <a:gd name="T114" fmla="*/ 438 w 1256"/>
                <a:gd name="T115" fmla="*/ 36 h 764"/>
                <a:gd name="T116" fmla="*/ 356 w 1256"/>
                <a:gd name="T117" fmla="*/ 36 h 764"/>
                <a:gd name="T118" fmla="*/ 318 w 1256"/>
                <a:gd name="T119" fmla="*/ 20 h 764"/>
                <a:gd name="T120" fmla="*/ 296 w 1256"/>
                <a:gd name="T121" fmla="*/ 8 h 764"/>
                <a:gd name="T122" fmla="*/ 226 w 1256"/>
                <a:gd name="T123" fmla="*/ 20 h 764"/>
                <a:gd name="T124" fmla="*/ 152 w 1256"/>
                <a:gd name="T125" fmla="*/ 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771775" y="4422094"/>
              <a:ext cx="901700" cy="93980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136 w 568"/>
                <a:gd name="T5" fmla="*/ 442 h 592"/>
                <a:gd name="T6" fmla="*/ 110 w 568"/>
                <a:gd name="T7" fmla="*/ 506 h 592"/>
                <a:gd name="T8" fmla="*/ 144 w 568"/>
                <a:gd name="T9" fmla="*/ 520 h 592"/>
                <a:gd name="T10" fmla="*/ 236 w 568"/>
                <a:gd name="T11" fmla="*/ 562 h 592"/>
                <a:gd name="T12" fmla="*/ 252 w 568"/>
                <a:gd name="T13" fmla="*/ 586 h 592"/>
                <a:gd name="T14" fmla="*/ 262 w 568"/>
                <a:gd name="T15" fmla="*/ 522 h 592"/>
                <a:gd name="T16" fmla="*/ 320 w 568"/>
                <a:gd name="T17" fmla="*/ 470 h 592"/>
                <a:gd name="T18" fmla="*/ 362 w 568"/>
                <a:gd name="T19" fmla="*/ 490 h 592"/>
                <a:gd name="T20" fmla="*/ 438 w 568"/>
                <a:gd name="T21" fmla="*/ 466 h 592"/>
                <a:gd name="T22" fmla="*/ 528 w 568"/>
                <a:gd name="T23" fmla="*/ 426 h 592"/>
                <a:gd name="T24" fmla="*/ 540 w 568"/>
                <a:gd name="T25" fmla="*/ 432 h 592"/>
                <a:gd name="T26" fmla="*/ 566 w 568"/>
                <a:gd name="T27" fmla="*/ 386 h 592"/>
                <a:gd name="T28" fmla="*/ 534 w 568"/>
                <a:gd name="T29" fmla="*/ 392 h 592"/>
                <a:gd name="T30" fmla="*/ 504 w 568"/>
                <a:gd name="T31" fmla="*/ 360 h 592"/>
                <a:gd name="T32" fmla="*/ 468 w 568"/>
                <a:gd name="T33" fmla="*/ 364 h 592"/>
                <a:gd name="T34" fmla="*/ 468 w 568"/>
                <a:gd name="T35" fmla="*/ 310 h 592"/>
                <a:gd name="T36" fmla="*/ 452 w 568"/>
                <a:gd name="T37" fmla="*/ 272 h 592"/>
                <a:gd name="T38" fmla="*/ 440 w 568"/>
                <a:gd name="T39" fmla="*/ 190 h 592"/>
                <a:gd name="T40" fmla="*/ 400 w 568"/>
                <a:gd name="T41" fmla="*/ 168 h 592"/>
                <a:gd name="T42" fmla="*/ 412 w 568"/>
                <a:gd name="T43" fmla="*/ 132 h 592"/>
                <a:gd name="T44" fmla="*/ 472 w 568"/>
                <a:gd name="T45" fmla="*/ 126 h 592"/>
                <a:gd name="T46" fmla="*/ 512 w 568"/>
                <a:gd name="T47" fmla="*/ 112 h 592"/>
                <a:gd name="T48" fmla="*/ 478 w 568"/>
                <a:gd name="T49" fmla="*/ 100 h 592"/>
                <a:gd name="T50" fmla="*/ 454 w 568"/>
                <a:gd name="T51" fmla="*/ 90 h 592"/>
                <a:gd name="T52" fmla="*/ 454 w 568"/>
                <a:gd name="T53" fmla="*/ 66 h 592"/>
                <a:gd name="T54" fmla="*/ 404 w 568"/>
                <a:gd name="T55" fmla="*/ 82 h 592"/>
                <a:gd name="T56" fmla="*/ 386 w 568"/>
                <a:gd name="T57" fmla="*/ 124 h 592"/>
                <a:gd name="T58" fmla="*/ 364 w 568"/>
                <a:gd name="T59" fmla="*/ 170 h 592"/>
                <a:gd name="T60" fmla="*/ 356 w 568"/>
                <a:gd name="T61" fmla="*/ 208 h 592"/>
                <a:gd name="T62" fmla="*/ 346 w 568"/>
                <a:gd name="T63" fmla="*/ 214 h 592"/>
                <a:gd name="T64" fmla="*/ 316 w 568"/>
                <a:gd name="T65" fmla="*/ 214 h 592"/>
                <a:gd name="T66" fmla="*/ 288 w 568"/>
                <a:gd name="T67" fmla="*/ 240 h 592"/>
                <a:gd name="T68" fmla="*/ 276 w 568"/>
                <a:gd name="T69" fmla="*/ 224 h 592"/>
                <a:gd name="T70" fmla="*/ 264 w 568"/>
                <a:gd name="T71" fmla="*/ 222 h 592"/>
                <a:gd name="T72" fmla="*/ 252 w 568"/>
                <a:gd name="T73" fmla="*/ 176 h 592"/>
                <a:gd name="T74" fmla="*/ 220 w 568"/>
                <a:gd name="T75" fmla="*/ 116 h 592"/>
                <a:gd name="T76" fmla="*/ 212 w 568"/>
                <a:gd name="T77" fmla="*/ 92 h 592"/>
                <a:gd name="T78" fmla="*/ 188 w 568"/>
                <a:gd name="T79" fmla="*/ 96 h 592"/>
                <a:gd name="T80" fmla="*/ 172 w 568"/>
                <a:gd name="T81" fmla="*/ 70 h 592"/>
                <a:gd name="T82" fmla="*/ 156 w 568"/>
                <a:gd name="T83" fmla="*/ 50 h 592"/>
                <a:gd name="T84" fmla="*/ 142 w 568"/>
                <a:gd name="T85" fmla="*/ 78 h 592"/>
                <a:gd name="T86" fmla="*/ 124 w 568"/>
                <a:gd name="T87" fmla="*/ 84 h 592"/>
                <a:gd name="T88" fmla="*/ 116 w 568"/>
                <a:gd name="T89" fmla="*/ 62 h 592"/>
                <a:gd name="T90" fmla="*/ 104 w 568"/>
                <a:gd name="T91" fmla="*/ 6 h 592"/>
                <a:gd name="T92" fmla="*/ 82 w 568"/>
                <a:gd name="T93" fmla="*/ 36 h 592"/>
                <a:gd name="T94" fmla="*/ 72 w 568"/>
                <a:gd name="T95" fmla="*/ 60 h 592"/>
                <a:gd name="T96" fmla="*/ 54 w 568"/>
                <a:gd name="T97" fmla="*/ 104 h 592"/>
                <a:gd name="T98" fmla="*/ 72 w 568"/>
                <a:gd name="T99" fmla="*/ 106 h 592"/>
                <a:gd name="T100" fmla="*/ 92 w 568"/>
                <a:gd name="T101" fmla="*/ 140 h 592"/>
                <a:gd name="T102" fmla="*/ 68 w 568"/>
                <a:gd name="T103" fmla="*/ 254 h 592"/>
                <a:gd name="T104" fmla="*/ 22 w 568"/>
                <a:gd name="T105" fmla="*/ 298 h 592"/>
                <a:gd name="T106" fmla="*/ 4 w 568"/>
                <a:gd name="T107" fmla="*/ 32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419475" y="4409394"/>
              <a:ext cx="609600" cy="527050"/>
            </a:xfrm>
            <a:custGeom>
              <a:avLst/>
              <a:gdLst>
                <a:gd name="T0" fmla="*/ 284 w 384"/>
                <a:gd name="T1" fmla="*/ 14 h 332"/>
                <a:gd name="T2" fmla="*/ 272 w 384"/>
                <a:gd name="T3" fmla="*/ 26 h 332"/>
                <a:gd name="T4" fmla="*/ 262 w 384"/>
                <a:gd name="T5" fmla="*/ 20 h 332"/>
                <a:gd name="T6" fmla="*/ 260 w 384"/>
                <a:gd name="T7" fmla="*/ 10 h 332"/>
                <a:gd name="T8" fmla="*/ 250 w 384"/>
                <a:gd name="T9" fmla="*/ 8 h 332"/>
                <a:gd name="T10" fmla="*/ 240 w 384"/>
                <a:gd name="T11" fmla="*/ 34 h 332"/>
                <a:gd name="T12" fmla="*/ 216 w 384"/>
                <a:gd name="T13" fmla="*/ 34 h 332"/>
                <a:gd name="T14" fmla="*/ 208 w 384"/>
                <a:gd name="T15" fmla="*/ 44 h 332"/>
                <a:gd name="T16" fmla="*/ 188 w 384"/>
                <a:gd name="T17" fmla="*/ 58 h 332"/>
                <a:gd name="T18" fmla="*/ 182 w 384"/>
                <a:gd name="T19" fmla="*/ 58 h 332"/>
                <a:gd name="T20" fmla="*/ 160 w 384"/>
                <a:gd name="T21" fmla="*/ 54 h 332"/>
                <a:gd name="T22" fmla="*/ 160 w 384"/>
                <a:gd name="T23" fmla="*/ 50 h 332"/>
                <a:gd name="T24" fmla="*/ 148 w 384"/>
                <a:gd name="T25" fmla="*/ 74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24 w 384"/>
                <a:gd name="T33" fmla="*/ 130 h 332"/>
                <a:gd name="T34" fmla="*/ 114 w 384"/>
                <a:gd name="T35" fmla="*/ 126 h 332"/>
                <a:gd name="T36" fmla="*/ 104 w 384"/>
                <a:gd name="T37" fmla="*/ 134 h 332"/>
                <a:gd name="T38" fmla="*/ 78 w 384"/>
                <a:gd name="T39" fmla="*/ 148 h 332"/>
                <a:gd name="T40" fmla="*/ 16 w 384"/>
                <a:gd name="T41" fmla="*/ 146 h 332"/>
                <a:gd name="T42" fmla="*/ 0 w 384"/>
                <a:gd name="T43" fmla="*/ 172 h 332"/>
                <a:gd name="T44" fmla="*/ 18 w 384"/>
                <a:gd name="T45" fmla="*/ 196 h 332"/>
                <a:gd name="T46" fmla="*/ 28 w 384"/>
                <a:gd name="T47" fmla="*/ 190 h 332"/>
                <a:gd name="T48" fmla="*/ 44 w 384"/>
                <a:gd name="T49" fmla="*/ 188 h 332"/>
                <a:gd name="T50" fmla="*/ 66 w 384"/>
                <a:gd name="T51" fmla="*/ 220 h 332"/>
                <a:gd name="T52" fmla="*/ 58 w 384"/>
                <a:gd name="T53" fmla="*/ 246 h 332"/>
                <a:gd name="T54" fmla="*/ 62 w 384"/>
                <a:gd name="T55" fmla="*/ 286 h 332"/>
                <a:gd name="T56" fmla="*/ 68 w 384"/>
                <a:gd name="T57" fmla="*/ 320 h 332"/>
                <a:gd name="T58" fmla="*/ 78 w 384"/>
                <a:gd name="T59" fmla="*/ 326 h 332"/>
                <a:gd name="T60" fmla="*/ 110 w 384"/>
                <a:gd name="T61" fmla="*/ 320 h 332"/>
                <a:gd name="T62" fmla="*/ 168 w 384"/>
                <a:gd name="T63" fmla="*/ 320 h 332"/>
                <a:gd name="T64" fmla="*/ 196 w 384"/>
                <a:gd name="T65" fmla="*/ 302 h 332"/>
                <a:gd name="T66" fmla="*/ 216 w 384"/>
                <a:gd name="T67" fmla="*/ 290 h 332"/>
                <a:gd name="T68" fmla="*/ 248 w 384"/>
                <a:gd name="T69" fmla="*/ 282 h 332"/>
                <a:gd name="T70" fmla="*/ 256 w 384"/>
                <a:gd name="T71" fmla="*/ 292 h 332"/>
                <a:gd name="T72" fmla="*/ 276 w 384"/>
                <a:gd name="T73" fmla="*/ 292 h 332"/>
                <a:gd name="T74" fmla="*/ 294 w 384"/>
                <a:gd name="T75" fmla="*/ 296 h 332"/>
                <a:gd name="T76" fmla="*/ 296 w 384"/>
                <a:gd name="T77" fmla="*/ 288 h 332"/>
                <a:gd name="T78" fmla="*/ 312 w 384"/>
                <a:gd name="T79" fmla="*/ 276 h 332"/>
                <a:gd name="T80" fmla="*/ 322 w 384"/>
                <a:gd name="T81" fmla="*/ 276 h 332"/>
                <a:gd name="T82" fmla="*/ 330 w 384"/>
                <a:gd name="T83" fmla="*/ 262 h 332"/>
                <a:gd name="T84" fmla="*/ 348 w 384"/>
                <a:gd name="T85" fmla="*/ 252 h 332"/>
                <a:gd name="T86" fmla="*/ 352 w 384"/>
                <a:gd name="T87" fmla="*/ 248 h 332"/>
                <a:gd name="T88" fmla="*/ 374 w 384"/>
                <a:gd name="T89" fmla="*/ 244 h 332"/>
                <a:gd name="T90" fmla="*/ 384 w 384"/>
                <a:gd name="T91" fmla="*/ 228 h 332"/>
                <a:gd name="T92" fmla="*/ 372 w 384"/>
                <a:gd name="T93" fmla="*/ 206 h 332"/>
                <a:gd name="T94" fmla="*/ 372 w 384"/>
                <a:gd name="T95" fmla="*/ 204 h 332"/>
                <a:gd name="T96" fmla="*/ 380 w 384"/>
                <a:gd name="T97" fmla="*/ 174 h 332"/>
                <a:gd name="T98" fmla="*/ 372 w 384"/>
                <a:gd name="T99" fmla="*/ 156 h 332"/>
                <a:gd name="T100" fmla="*/ 350 w 384"/>
                <a:gd name="T101" fmla="*/ 136 h 332"/>
                <a:gd name="T102" fmla="*/ 366 w 384"/>
                <a:gd name="T103" fmla="*/ 92 h 332"/>
                <a:gd name="T104" fmla="*/ 372 w 384"/>
                <a:gd name="T105" fmla="*/ 68 h 332"/>
                <a:gd name="T106" fmla="*/ 356 w 384"/>
                <a:gd name="T107" fmla="*/ 76 h 332"/>
                <a:gd name="T108" fmla="*/ 346 w 384"/>
                <a:gd name="T109" fmla="*/ 82 h 332"/>
                <a:gd name="T110" fmla="*/ 336 w 384"/>
                <a:gd name="T111" fmla="*/ 76 h 332"/>
                <a:gd name="T112" fmla="*/ 332 w 384"/>
                <a:gd name="T113" fmla="*/ 60 h 332"/>
                <a:gd name="T114" fmla="*/ 316 w 384"/>
                <a:gd name="T115" fmla="*/ 60 h 332"/>
                <a:gd name="T116" fmla="*/ 304 w 384"/>
                <a:gd name="T117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517900" y="4733244"/>
              <a:ext cx="796925" cy="606425"/>
            </a:xfrm>
            <a:custGeom>
              <a:avLst/>
              <a:gdLst>
                <a:gd name="T0" fmla="*/ 394 w 502"/>
                <a:gd name="T1" fmla="*/ 28 h 382"/>
                <a:gd name="T2" fmla="*/ 376 w 502"/>
                <a:gd name="T3" fmla="*/ 36 h 382"/>
                <a:gd name="T4" fmla="*/ 344 w 502"/>
                <a:gd name="T5" fmla="*/ 44 h 382"/>
                <a:gd name="T6" fmla="*/ 322 w 502"/>
                <a:gd name="T7" fmla="*/ 42 h 382"/>
                <a:gd name="T8" fmla="*/ 322 w 502"/>
                <a:gd name="T9" fmla="*/ 42 h 382"/>
                <a:gd name="T10" fmla="*/ 282 w 502"/>
                <a:gd name="T11" fmla="*/ 60 h 382"/>
                <a:gd name="T12" fmla="*/ 270 w 502"/>
                <a:gd name="T13" fmla="*/ 70 h 382"/>
                <a:gd name="T14" fmla="*/ 254 w 502"/>
                <a:gd name="T15" fmla="*/ 80 h 382"/>
                <a:gd name="T16" fmla="*/ 238 w 502"/>
                <a:gd name="T17" fmla="*/ 100 h 382"/>
                <a:gd name="T18" fmla="*/ 210 w 502"/>
                <a:gd name="T19" fmla="*/ 96 h 382"/>
                <a:gd name="T20" fmla="*/ 190 w 502"/>
                <a:gd name="T21" fmla="*/ 96 h 382"/>
                <a:gd name="T22" fmla="*/ 162 w 502"/>
                <a:gd name="T23" fmla="*/ 92 h 382"/>
                <a:gd name="T24" fmla="*/ 148 w 502"/>
                <a:gd name="T25" fmla="*/ 100 h 382"/>
                <a:gd name="T26" fmla="*/ 126 w 502"/>
                <a:gd name="T27" fmla="*/ 116 h 382"/>
                <a:gd name="T28" fmla="*/ 70 w 502"/>
                <a:gd name="T29" fmla="*/ 134 h 382"/>
                <a:gd name="T30" fmla="*/ 20 w 502"/>
                <a:gd name="T31" fmla="*/ 130 h 382"/>
                <a:gd name="T32" fmla="*/ 10 w 502"/>
                <a:gd name="T33" fmla="*/ 132 h 382"/>
                <a:gd name="T34" fmla="*/ 4 w 502"/>
                <a:gd name="T35" fmla="*/ 158 h 382"/>
                <a:gd name="T36" fmla="*/ 40 w 502"/>
                <a:gd name="T37" fmla="*/ 158 h 382"/>
                <a:gd name="T38" fmla="*/ 46 w 502"/>
                <a:gd name="T39" fmla="*/ 188 h 382"/>
                <a:gd name="T40" fmla="*/ 76 w 502"/>
                <a:gd name="T41" fmla="*/ 184 h 382"/>
                <a:gd name="T42" fmla="*/ 100 w 502"/>
                <a:gd name="T43" fmla="*/ 178 h 382"/>
                <a:gd name="T44" fmla="*/ 106 w 502"/>
                <a:gd name="T45" fmla="*/ 218 h 382"/>
                <a:gd name="T46" fmla="*/ 74 w 502"/>
                <a:gd name="T47" fmla="*/ 242 h 382"/>
                <a:gd name="T48" fmla="*/ 106 w 502"/>
                <a:gd name="T49" fmla="*/ 256 h 382"/>
                <a:gd name="T50" fmla="*/ 152 w 502"/>
                <a:gd name="T51" fmla="*/ 264 h 382"/>
                <a:gd name="T52" fmla="*/ 154 w 502"/>
                <a:gd name="T53" fmla="*/ 286 h 382"/>
                <a:gd name="T54" fmla="*/ 142 w 502"/>
                <a:gd name="T55" fmla="*/ 320 h 382"/>
                <a:gd name="T56" fmla="*/ 194 w 502"/>
                <a:gd name="T57" fmla="*/ 356 h 382"/>
                <a:gd name="T58" fmla="*/ 216 w 502"/>
                <a:gd name="T59" fmla="*/ 348 h 382"/>
                <a:gd name="T60" fmla="*/ 254 w 502"/>
                <a:gd name="T61" fmla="*/ 360 h 382"/>
                <a:gd name="T62" fmla="*/ 270 w 502"/>
                <a:gd name="T63" fmla="*/ 360 h 382"/>
                <a:gd name="T64" fmla="*/ 312 w 502"/>
                <a:gd name="T65" fmla="*/ 370 h 382"/>
                <a:gd name="T66" fmla="*/ 320 w 502"/>
                <a:gd name="T67" fmla="*/ 380 h 382"/>
                <a:gd name="T68" fmla="*/ 358 w 502"/>
                <a:gd name="T69" fmla="*/ 356 h 382"/>
                <a:gd name="T70" fmla="*/ 372 w 502"/>
                <a:gd name="T71" fmla="*/ 328 h 382"/>
                <a:gd name="T72" fmla="*/ 400 w 502"/>
                <a:gd name="T73" fmla="*/ 306 h 382"/>
                <a:gd name="T74" fmla="*/ 410 w 502"/>
                <a:gd name="T75" fmla="*/ 286 h 382"/>
                <a:gd name="T76" fmla="*/ 416 w 502"/>
                <a:gd name="T77" fmla="*/ 274 h 382"/>
                <a:gd name="T78" fmla="*/ 456 w 502"/>
                <a:gd name="T79" fmla="*/ 230 h 382"/>
                <a:gd name="T80" fmla="*/ 466 w 502"/>
                <a:gd name="T81" fmla="*/ 210 h 382"/>
                <a:gd name="T82" fmla="*/ 490 w 502"/>
                <a:gd name="T83" fmla="*/ 168 h 382"/>
                <a:gd name="T84" fmla="*/ 502 w 502"/>
                <a:gd name="T85" fmla="*/ 146 h 382"/>
                <a:gd name="T86" fmla="*/ 496 w 502"/>
                <a:gd name="T87" fmla="*/ 120 h 382"/>
                <a:gd name="T88" fmla="*/ 472 w 502"/>
                <a:gd name="T89" fmla="*/ 128 h 382"/>
                <a:gd name="T90" fmla="*/ 454 w 502"/>
                <a:gd name="T91" fmla="*/ 122 h 382"/>
                <a:gd name="T92" fmla="*/ 446 w 502"/>
                <a:gd name="T93" fmla="*/ 98 h 382"/>
                <a:gd name="T94" fmla="*/ 428 w 502"/>
                <a:gd name="T95" fmla="*/ 114 h 382"/>
                <a:gd name="T96" fmla="*/ 422 w 502"/>
                <a:gd name="T97" fmla="*/ 108 h 382"/>
                <a:gd name="T98" fmla="*/ 424 w 502"/>
                <a:gd name="T99" fmla="*/ 88 h 382"/>
                <a:gd name="T100" fmla="*/ 444 w 502"/>
                <a:gd name="T101" fmla="*/ 58 h 382"/>
                <a:gd name="T102" fmla="*/ 442 w 502"/>
                <a:gd name="T103" fmla="*/ 28 h 382"/>
                <a:gd name="T104" fmla="*/ 440 w 502"/>
                <a:gd name="T105" fmla="*/ 8 h 382"/>
                <a:gd name="T106" fmla="*/ 432 w 502"/>
                <a:gd name="T107" fmla="*/ 2 h 382"/>
                <a:gd name="T108" fmla="*/ 422 w 502"/>
                <a:gd name="T109" fmla="*/ 10 h 382"/>
                <a:gd name="T110" fmla="*/ 402 w 502"/>
                <a:gd name="T111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629025" y="4066494"/>
              <a:ext cx="450850" cy="457200"/>
            </a:xfrm>
            <a:custGeom>
              <a:avLst/>
              <a:gdLst>
                <a:gd name="T0" fmla="*/ 268 w 284"/>
                <a:gd name="T1" fmla="*/ 32 h 288"/>
                <a:gd name="T2" fmla="*/ 258 w 284"/>
                <a:gd name="T3" fmla="*/ 28 h 288"/>
                <a:gd name="T4" fmla="*/ 250 w 284"/>
                <a:gd name="T5" fmla="*/ 24 h 288"/>
                <a:gd name="T6" fmla="*/ 234 w 284"/>
                <a:gd name="T7" fmla="*/ 28 h 288"/>
                <a:gd name="T8" fmla="*/ 222 w 284"/>
                <a:gd name="T9" fmla="*/ 22 h 288"/>
                <a:gd name="T10" fmla="*/ 220 w 284"/>
                <a:gd name="T11" fmla="*/ 20 h 288"/>
                <a:gd name="T12" fmla="*/ 204 w 284"/>
                <a:gd name="T13" fmla="*/ 4 h 288"/>
                <a:gd name="T14" fmla="*/ 176 w 284"/>
                <a:gd name="T15" fmla="*/ 16 h 288"/>
                <a:gd name="T16" fmla="*/ 172 w 284"/>
                <a:gd name="T17" fmla="*/ 40 h 288"/>
                <a:gd name="T18" fmla="*/ 162 w 284"/>
                <a:gd name="T19" fmla="*/ 60 h 288"/>
                <a:gd name="T20" fmla="*/ 144 w 284"/>
                <a:gd name="T21" fmla="*/ 86 h 288"/>
                <a:gd name="T22" fmla="*/ 124 w 284"/>
                <a:gd name="T23" fmla="*/ 104 h 288"/>
                <a:gd name="T24" fmla="*/ 114 w 284"/>
                <a:gd name="T25" fmla="*/ 120 h 288"/>
                <a:gd name="T26" fmla="*/ 88 w 284"/>
                <a:gd name="T27" fmla="*/ 144 h 288"/>
                <a:gd name="T28" fmla="*/ 72 w 284"/>
                <a:gd name="T29" fmla="*/ 164 h 288"/>
                <a:gd name="T30" fmla="*/ 8 w 284"/>
                <a:gd name="T31" fmla="*/ 160 h 288"/>
                <a:gd name="T32" fmla="*/ 6 w 284"/>
                <a:gd name="T33" fmla="*/ 208 h 288"/>
                <a:gd name="T34" fmla="*/ 32 w 284"/>
                <a:gd name="T35" fmla="*/ 234 h 288"/>
                <a:gd name="T36" fmla="*/ 32 w 284"/>
                <a:gd name="T37" fmla="*/ 234 h 288"/>
                <a:gd name="T38" fmla="*/ 42 w 284"/>
                <a:gd name="T39" fmla="*/ 262 h 288"/>
                <a:gd name="T40" fmla="*/ 44 w 284"/>
                <a:gd name="T41" fmla="*/ 268 h 288"/>
                <a:gd name="T42" fmla="*/ 62 w 284"/>
                <a:gd name="T43" fmla="*/ 262 h 288"/>
                <a:gd name="T44" fmla="*/ 70 w 284"/>
                <a:gd name="T45" fmla="*/ 266 h 288"/>
                <a:gd name="T46" fmla="*/ 76 w 284"/>
                <a:gd name="T47" fmla="*/ 246 h 288"/>
                <a:gd name="T48" fmla="*/ 80 w 284"/>
                <a:gd name="T49" fmla="*/ 242 h 288"/>
                <a:gd name="T50" fmla="*/ 110 w 284"/>
                <a:gd name="T51" fmla="*/ 232 h 288"/>
                <a:gd name="T52" fmla="*/ 112 w 284"/>
                <a:gd name="T53" fmla="*/ 212 h 288"/>
                <a:gd name="T54" fmla="*/ 120 w 284"/>
                <a:gd name="T55" fmla="*/ 206 h 288"/>
                <a:gd name="T56" fmla="*/ 122 w 284"/>
                <a:gd name="T57" fmla="*/ 206 h 288"/>
                <a:gd name="T58" fmla="*/ 136 w 284"/>
                <a:gd name="T59" fmla="*/ 220 h 288"/>
                <a:gd name="T60" fmla="*/ 140 w 284"/>
                <a:gd name="T61" fmla="*/ 232 h 288"/>
                <a:gd name="T62" fmla="*/ 152 w 284"/>
                <a:gd name="T63" fmla="*/ 216 h 288"/>
                <a:gd name="T64" fmla="*/ 162 w 284"/>
                <a:gd name="T65" fmla="*/ 212 h 288"/>
                <a:gd name="T66" fmla="*/ 174 w 284"/>
                <a:gd name="T67" fmla="*/ 214 h 288"/>
                <a:gd name="T68" fmla="*/ 180 w 284"/>
                <a:gd name="T69" fmla="*/ 236 h 288"/>
                <a:gd name="T70" fmla="*/ 188 w 284"/>
                <a:gd name="T71" fmla="*/ 254 h 288"/>
                <a:gd name="T72" fmla="*/ 194 w 284"/>
                <a:gd name="T73" fmla="*/ 270 h 288"/>
                <a:gd name="T74" fmla="*/ 208 w 284"/>
                <a:gd name="T75" fmla="*/ 270 h 288"/>
                <a:gd name="T76" fmla="*/ 208 w 284"/>
                <a:gd name="T77" fmla="*/ 272 h 288"/>
                <a:gd name="T78" fmla="*/ 216 w 284"/>
                <a:gd name="T79" fmla="*/ 288 h 288"/>
                <a:gd name="T80" fmla="*/ 220 w 284"/>
                <a:gd name="T81" fmla="*/ 276 h 288"/>
                <a:gd name="T82" fmla="*/ 224 w 284"/>
                <a:gd name="T83" fmla="*/ 274 h 288"/>
                <a:gd name="T84" fmla="*/ 230 w 284"/>
                <a:gd name="T85" fmla="*/ 270 h 288"/>
                <a:gd name="T86" fmla="*/ 236 w 284"/>
                <a:gd name="T87" fmla="*/ 264 h 288"/>
                <a:gd name="T88" fmla="*/ 188 w 284"/>
                <a:gd name="T89" fmla="*/ 168 h 288"/>
                <a:gd name="T90" fmla="*/ 176 w 284"/>
                <a:gd name="T91" fmla="*/ 128 h 288"/>
                <a:gd name="T92" fmla="*/ 174 w 284"/>
                <a:gd name="T93" fmla="*/ 128 h 288"/>
                <a:gd name="T94" fmla="*/ 182 w 284"/>
                <a:gd name="T95" fmla="*/ 104 h 288"/>
                <a:gd name="T96" fmla="*/ 260 w 284"/>
                <a:gd name="T97" fmla="*/ 88 h 288"/>
                <a:gd name="T98" fmla="*/ 262 w 284"/>
                <a:gd name="T99" fmla="*/ 86 h 288"/>
                <a:gd name="T100" fmla="*/ 280 w 284"/>
                <a:gd name="T101" fmla="*/ 76 h 288"/>
                <a:gd name="T102" fmla="*/ 284 w 284"/>
                <a:gd name="T10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629025" y="3177494"/>
              <a:ext cx="514350" cy="917575"/>
            </a:xfrm>
            <a:custGeom>
              <a:avLst/>
              <a:gdLst>
                <a:gd name="T0" fmla="*/ 108 w 324"/>
                <a:gd name="T1" fmla="*/ 196 h 578"/>
                <a:gd name="T2" fmla="*/ 124 w 324"/>
                <a:gd name="T3" fmla="*/ 202 h 578"/>
                <a:gd name="T4" fmla="*/ 176 w 324"/>
                <a:gd name="T5" fmla="*/ 228 h 578"/>
                <a:gd name="T6" fmla="*/ 186 w 324"/>
                <a:gd name="T7" fmla="*/ 244 h 578"/>
                <a:gd name="T8" fmla="*/ 178 w 324"/>
                <a:gd name="T9" fmla="*/ 260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30 w 324"/>
                <a:gd name="T17" fmla="*/ 340 h 578"/>
                <a:gd name="T18" fmla="*/ 116 w 324"/>
                <a:gd name="T19" fmla="*/ 354 h 578"/>
                <a:gd name="T20" fmla="*/ 88 w 324"/>
                <a:gd name="T21" fmla="*/ 348 h 578"/>
                <a:gd name="T22" fmla="*/ 40 w 324"/>
                <a:gd name="T23" fmla="*/ 376 h 578"/>
                <a:gd name="T24" fmla="*/ 48 w 324"/>
                <a:gd name="T25" fmla="*/ 408 h 578"/>
                <a:gd name="T26" fmla="*/ 52 w 324"/>
                <a:gd name="T27" fmla="*/ 440 h 578"/>
                <a:gd name="T28" fmla="*/ 16 w 324"/>
                <a:gd name="T29" fmla="*/ 446 h 578"/>
                <a:gd name="T30" fmla="*/ 6 w 324"/>
                <a:gd name="T31" fmla="*/ 486 h 578"/>
                <a:gd name="T32" fmla="*/ 30 w 324"/>
                <a:gd name="T33" fmla="*/ 518 h 578"/>
                <a:gd name="T34" fmla="*/ 80 w 324"/>
                <a:gd name="T35" fmla="*/ 504 h 578"/>
                <a:gd name="T36" fmla="*/ 94 w 324"/>
                <a:gd name="T37" fmla="*/ 532 h 578"/>
                <a:gd name="T38" fmla="*/ 104 w 324"/>
                <a:gd name="T39" fmla="*/ 530 h 578"/>
                <a:gd name="T40" fmla="*/ 152 w 324"/>
                <a:gd name="T41" fmla="*/ 546 h 578"/>
                <a:gd name="T42" fmla="*/ 196 w 324"/>
                <a:gd name="T43" fmla="*/ 548 h 578"/>
                <a:gd name="T44" fmla="*/ 208 w 324"/>
                <a:gd name="T45" fmla="*/ 556 h 578"/>
                <a:gd name="T46" fmla="*/ 226 w 324"/>
                <a:gd name="T47" fmla="*/ 574 h 578"/>
                <a:gd name="T48" fmla="*/ 240 w 324"/>
                <a:gd name="T49" fmla="*/ 548 h 578"/>
                <a:gd name="T50" fmla="*/ 246 w 324"/>
                <a:gd name="T51" fmla="*/ 516 h 578"/>
                <a:gd name="T52" fmla="*/ 268 w 324"/>
                <a:gd name="T53" fmla="*/ 512 h 578"/>
                <a:gd name="T54" fmla="*/ 236 w 324"/>
                <a:gd name="T55" fmla="*/ 476 h 578"/>
                <a:gd name="T56" fmla="*/ 242 w 324"/>
                <a:gd name="T57" fmla="*/ 460 h 578"/>
                <a:gd name="T58" fmla="*/ 302 w 324"/>
                <a:gd name="T59" fmla="*/ 466 h 578"/>
                <a:gd name="T60" fmla="*/ 320 w 324"/>
                <a:gd name="T61" fmla="*/ 438 h 578"/>
                <a:gd name="T62" fmla="*/ 296 w 324"/>
                <a:gd name="T63" fmla="*/ 420 h 578"/>
                <a:gd name="T64" fmla="*/ 276 w 324"/>
                <a:gd name="T65" fmla="*/ 368 h 578"/>
                <a:gd name="T66" fmla="*/ 274 w 324"/>
                <a:gd name="T67" fmla="*/ 364 h 578"/>
                <a:gd name="T68" fmla="*/ 280 w 324"/>
                <a:gd name="T69" fmla="*/ 232 h 578"/>
                <a:gd name="T70" fmla="*/ 278 w 324"/>
                <a:gd name="T71" fmla="*/ 162 h 578"/>
                <a:gd name="T72" fmla="*/ 296 w 324"/>
                <a:gd name="T73" fmla="*/ 136 h 578"/>
                <a:gd name="T74" fmla="*/ 280 w 324"/>
                <a:gd name="T75" fmla="*/ 110 h 578"/>
                <a:gd name="T76" fmla="*/ 276 w 324"/>
                <a:gd name="T77" fmla="*/ 88 h 578"/>
                <a:gd name="T78" fmla="*/ 298 w 324"/>
                <a:gd name="T79" fmla="*/ 60 h 578"/>
                <a:gd name="T80" fmla="*/ 290 w 324"/>
                <a:gd name="T81" fmla="*/ 34 h 578"/>
                <a:gd name="T82" fmla="*/ 312 w 324"/>
                <a:gd name="T83" fmla="*/ 12 h 578"/>
                <a:gd name="T84" fmla="*/ 292 w 324"/>
                <a:gd name="T85" fmla="*/ 18 h 578"/>
                <a:gd name="T86" fmla="*/ 260 w 324"/>
                <a:gd name="T87" fmla="*/ 28 h 578"/>
                <a:gd name="T88" fmla="*/ 210 w 324"/>
                <a:gd name="T89" fmla="*/ 56 h 578"/>
                <a:gd name="T90" fmla="*/ 192 w 324"/>
                <a:gd name="T91" fmla="*/ 88 h 578"/>
                <a:gd name="T92" fmla="*/ 184 w 324"/>
                <a:gd name="T93" fmla="*/ 130 h 578"/>
                <a:gd name="T94" fmla="*/ 174 w 324"/>
                <a:gd name="T95" fmla="*/ 144 h 578"/>
                <a:gd name="T96" fmla="*/ 172 w 324"/>
                <a:gd name="T97" fmla="*/ 146 h 578"/>
                <a:gd name="T98" fmla="*/ 152 w 324"/>
                <a:gd name="T99" fmla="*/ 148 h 578"/>
                <a:gd name="T100" fmla="*/ 108 w 324"/>
                <a:gd name="T101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073525" y="3006044"/>
              <a:ext cx="342900" cy="752475"/>
            </a:xfrm>
            <a:custGeom>
              <a:avLst/>
              <a:gdLst>
                <a:gd name="T0" fmla="*/ 200 w 216"/>
                <a:gd name="T1" fmla="*/ 8 h 474"/>
                <a:gd name="T2" fmla="*/ 188 w 216"/>
                <a:gd name="T3" fmla="*/ 12 h 474"/>
                <a:gd name="T4" fmla="*/ 176 w 216"/>
                <a:gd name="T5" fmla="*/ 24 h 474"/>
                <a:gd name="T6" fmla="*/ 174 w 216"/>
                <a:gd name="T7" fmla="*/ 24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2 w 216"/>
                <a:gd name="T15" fmla="*/ 48 h 474"/>
                <a:gd name="T16" fmla="*/ 84 w 216"/>
                <a:gd name="T17" fmla="*/ 76 h 474"/>
                <a:gd name="T18" fmla="*/ 82 w 216"/>
                <a:gd name="T19" fmla="*/ 76 h 474"/>
                <a:gd name="T20" fmla="*/ 66 w 216"/>
                <a:gd name="T21" fmla="*/ 92 h 474"/>
                <a:gd name="T22" fmla="*/ 42 w 216"/>
                <a:gd name="T23" fmla="*/ 120 h 474"/>
                <a:gd name="T24" fmla="*/ 28 w 216"/>
                <a:gd name="T25" fmla="*/ 136 h 474"/>
                <a:gd name="T26" fmla="*/ 26 w 216"/>
                <a:gd name="T27" fmla="*/ 154 h 474"/>
                <a:gd name="T28" fmla="*/ 26 w 216"/>
                <a:gd name="T29" fmla="*/ 170 h 474"/>
                <a:gd name="T30" fmla="*/ 16 w 216"/>
                <a:gd name="T31" fmla="*/ 184 h 474"/>
                <a:gd name="T32" fmla="*/ 16 w 216"/>
                <a:gd name="T33" fmla="*/ 224 h 474"/>
                <a:gd name="T34" fmla="*/ 16 w 216"/>
                <a:gd name="T35" fmla="*/ 224 h 474"/>
                <a:gd name="T36" fmla="*/ 24 w 216"/>
                <a:gd name="T37" fmla="*/ 262 h 474"/>
                <a:gd name="T38" fmla="*/ 6 w 216"/>
                <a:gd name="T39" fmla="*/ 276 h 474"/>
                <a:gd name="T40" fmla="*/ 6 w 216"/>
                <a:gd name="T41" fmla="*/ 324 h 474"/>
                <a:gd name="T42" fmla="*/ 18 w 216"/>
                <a:gd name="T43" fmla="*/ 370 h 474"/>
                <a:gd name="T44" fmla="*/ 2 w 216"/>
                <a:gd name="T45" fmla="*/ 468 h 474"/>
                <a:gd name="T46" fmla="*/ 32 w 216"/>
                <a:gd name="T47" fmla="*/ 456 h 474"/>
                <a:gd name="T48" fmla="*/ 112 w 216"/>
                <a:gd name="T49" fmla="*/ 416 h 474"/>
                <a:gd name="T50" fmla="*/ 116 w 216"/>
                <a:gd name="T51" fmla="*/ 416 h 474"/>
                <a:gd name="T52" fmla="*/ 162 w 216"/>
                <a:gd name="T53" fmla="*/ 416 h 474"/>
                <a:gd name="T54" fmla="*/ 182 w 216"/>
                <a:gd name="T55" fmla="*/ 392 h 474"/>
                <a:gd name="T56" fmla="*/ 190 w 216"/>
                <a:gd name="T57" fmla="*/ 372 h 474"/>
                <a:gd name="T58" fmla="*/ 190 w 216"/>
                <a:gd name="T59" fmla="*/ 368 h 474"/>
                <a:gd name="T60" fmla="*/ 194 w 216"/>
                <a:gd name="T61" fmla="*/ 364 h 474"/>
                <a:gd name="T62" fmla="*/ 190 w 216"/>
                <a:gd name="T63" fmla="*/ 356 h 474"/>
                <a:gd name="T64" fmla="*/ 198 w 216"/>
                <a:gd name="T65" fmla="*/ 336 h 474"/>
                <a:gd name="T66" fmla="*/ 184 w 216"/>
                <a:gd name="T67" fmla="*/ 310 h 474"/>
                <a:gd name="T68" fmla="*/ 180 w 216"/>
                <a:gd name="T69" fmla="*/ 302 h 474"/>
                <a:gd name="T70" fmla="*/ 182 w 216"/>
                <a:gd name="T71" fmla="*/ 294 h 474"/>
                <a:gd name="T72" fmla="*/ 192 w 216"/>
                <a:gd name="T73" fmla="*/ 268 h 474"/>
                <a:gd name="T74" fmla="*/ 202 w 216"/>
                <a:gd name="T75" fmla="*/ 248 h 474"/>
                <a:gd name="T76" fmla="*/ 208 w 216"/>
                <a:gd name="T77" fmla="*/ 200 h 474"/>
                <a:gd name="T78" fmla="*/ 182 w 216"/>
                <a:gd name="T79" fmla="*/ 184 h 474"/>
                <a:gd name="T80" fmla="*/ 176 w 216"/>
                <a:gd name="T81" fmla="*/ 170 h 474"/>
                <a:gd name="T82" fmla="*/ 180 w 216"/>
                <a:gd name="T83" fmla="*/ 146 h 474"/>
                <a:gd name="T84" fmla="*/ 184 w 216"/>
                <a:gd name="T85" fmla="*/ 130 h 474"/>
                <a:gd name="T86" fmla="*/ 188 w 216"/>
                <a:gd name="T87" fmla="*/ 116 h 474"/>
                <a:gd name="T88" fmla="*/ 208 w 216"/>
                <a:gd name="T89" fmla="*/ 112 h 474"/>
                <a:gd name="T90" fmla="*/ 214 w 216"/>
                <a:gd name="T91" fmla="*/ 66 h 474"/>
                <a:gd name="T92" fmla="*/ 200 w 216"/>
                <a:gd name="T93" fmla="*/ 64 h 474"/>
                <a:gd name="T94" fmla="*/ 182 w 216"/>
                <a:gd name="T95" fmla="*/ 52 h 474"/>
                <a:gd name="T96" fmla="*/ 180 w 216"/>
                <a:gd name="T97" fmla="*/ 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984625" y="4288744"/>
              <a:ext cx="546100" cy="635000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0 w 344"/>
                <a:gd name="T9" fmla="*/ 14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94 w 344"/>
                <a:gd name="T21" fmla="*/ 0 h 400"/>
                <a:gd name="T22" fmla="*/ 70 w 344"/>
                <a:gd name="T23" fmla="*/ 32 h 400"/>
                <a:gd name="T24" fmla="*/ 44 w 344"/>
                <a:gd name="T25" fmla="*/ 32 h 400"/>
                <a:gd name="T26" fmla="*/ 26 w 344"/>
                <a:gd name="T27" fmla="*/ 144 h 400"/>
                <a:gd name="T28" fmla="*/ 24 w 344"/>
                <a:gd name="T29" fmla="*/ 150 h 400"/>
                <a:gd name="T30" fmla="*/ 26 w 344"/>
                <a:gd name="T31" fmla="*/ 198 h 400"/>
                <a:gd name="T32" fmla="*/ 4 w 344"/>
                <a:gd name="T33" fmla="*/ 214 h 400"/>
                <a:gd name="T34" fmla="*/ 14 w 344"/>
                <a:gd name="T35" fmla="*/ 222 h 400"/>
                <a:gd name="T36" fmla="*/ 26 w 344"/>
                <a:gd name="T37" fmla="*/ 226 h 400"/>
                <a:gd name="T38" fmla="*/ 32 w 344"/>
                <a:gd name="T39" fmla="*/ 254 h 400"/>
                <a:gd name="T40" fmla="*/ 28 w 344"/>
                <a:gd name="T41" fmla="*/ 264 h 400"/>
                <a:gd name="T42" fmla="*/ 32 w 344"/>
                <a:gd name="T43" fmla="*/ 296 h 400"/>
                <a:gd name="T44" fmla="*/ 76 w 344"/>
                <a:gd name="T45" fmla="*/ 302 h 400"/>
                <a:gd name="T46" fmla="*/ 88 w 344"/>
                <a:gd name="T47" fmla="*/ 306 h 400"/>
                <a:gd name="T48" fmla="*/ 98 w 344"/>
                <a:gd name="T49" fmla="*/ 286 h 400"/>
                <a:gd name="T50" fmla="*/ 124 w 344"/>
                <a:gd name="T51" fmla="*/ 280 h 400"/>
                <a:gd name="T52" fmla="*/ 134 w 344"/>
                <a:gd name="T53" fmla="*/ 274 h 400"/>
                <a:gd name="T54" fmla="*/ 146 w 344"/>
                <a:gd name="T55" fmla="*/ 272 h 400"/>
                <a:gd name="T56" fmla="*/ 156 w 344"/>
                <a:gd name="T57" fmla="*/ 288 h 400"/>
                <a:gd name="T58" fmla="*/ 162 w 344"/>
                <a:gd name="T59" fmla="*/ 310 h 400"/>
                <a:gd name="T60" fmla="*/ 158 w 344"/>
                <a:gd name="T61" fmla="*/ 340 h 400"/>
                <a:gd name="T62" fmla="*/ 146 w 344"/>
                <a:gd name="T63" fmla="*/ 372 h 400"/>
                <a:gd name="T64" fmla="*/ 168 w 344"/>
                <a:gd name="T65" fmla="*/ 376 h 400"/>
                <a:gd name="T66" fmla="*/ 172 w 344"/>
                <a:gd name="T67" fmla="*/ 398 h 400"/>
                <a:gd name="T68" fmla="*/ 194 w 344"/>
                <a:gd name="T69" fmla="*/ 392 h 400"/>
                <a:gd name="T70" fmla="*/ 216 w 344"/>
                <a:gd name="T71" fmla="*/ 366 h 400"/>
                <a:gd name="T72" fmla="*/ 220 w 344"/>
                <a:gd name="T73" fmla="*/ 354 h 400"/>
                <a:gd name="T74" fmla="*/ 256 w 344"/>
                <a:gd name="T75" fmla="*/ 372 h 400"/>
                <a:gd name="T76" fmla="*/ 270 w 344"/>
                <a:gd name="T77" fmla="*/ 376 h 400"/>
                <a:gd name="T78" fmla="*/ 256 w 344"/>
                <a:gd name="T79" fmla="*/ 344 h 400"/>
                <a:gd name="T80" fmla="*/ 256 w 344"/>
                <a:gd name="T81" fmla="*/ 340 h 400"/>
                <a:gd name="T82" fmla="*/ 292 w 344"/>
                <a:gd name="T83" fmla="*/ 326 h 400"/>
                <a:gd name="T84" fmla="*/ 334 w 344"/>
                <a:gd name="T85" fmla="*/ 330 h 400"/>
                <a:gd name="T86" fmla="*/ 334 w 344"/>
                <a:gd name="T87" fmla="*/ 326 h 400"/>
                <a:gd name="T88" fmla="*/ 344 w 344"/>
                <a:gd name="T89" fmla="*/ 298 h 400"/>
                <a:gd name="T90" fmla="*/ 334 w 344"/>
                <a:gd name="T91" fmla="*/ 284 h 400"/>
                <a:gd name="T92" fmla="*/ 332 w 344"/>
                <a:gd name="T93" fmla="*/ 276 h 400"/>
                <a:gd name="T94" fmla="*/ 326 w 344"/>
                <a:gd name="T95" fmla="*/ 252 h 400"/>
                <a:gd name="T96" fmla="*/ 320 w 344"/>
                <a:gd name="T97" fmla="*/ 232 h 400"/>
                <a:gd name="T98" fmla="*/ 308 w 344"/>
                <a:gd name="T99" fmla="*/ 196 h 400"/>
                <a:gd name="T100" fmla="*/ 300 w 344"/>
                <a:gd name="T101" fmla="*/ 168 h 400"/>
                <a:gd name="T102" fmla="*/ 334 w 344"/>
                <a:gd name="T103" fmla="*/ 124 h 400"/>
                <a:gd name="T104" fmla="*/ 308 w 344"/>
                <a:gd name="T105" fmla="*/ 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921125" y="3923619"/>
              <a:ext cx="774700" cy="485775"/>
            </a:xfrm>
            <a:custGeom>
              <a:avLst/>
              <a:gdLst>
                <a:gd name="T0" fmla="*/ 64 w 488"/>
                <a:gd name="T1" fmla="*/ 10 h 306"/>
                <a:gd name="T2" fmla="*/ 86 w 488"/>
                <a:gd name="T3" fmla="*/ 24 h 306"/>
                <a:gd name="T4" fmla="*/ 98 w 488"/>
                <a:gd name="T5" fmla="*/ 40 h 306"/>
                <a:gd name="T6" fmla="*/ 88 w 488"/>
                <a:gd name="T7" fmla="*/ 52 h 306"/>
                <a:gd name="T8" fmla="*/ 60 w 488"/>
                <a:gd name="T9" fmla="*/ 58 h 306"/>
                <a:gd name="T10" fmla="*/ 64 w 488"/>
                <a:gd name="T11" fmla="*/ 74 h 306"/>
                <a:gd name="T12" fmla="*/ 72 w 488"/>
                <a:gd name="T13" fmla="*/ 108 h 306"/>
                <a:gd name="T14" fmla="*/ 90 w 488"/>
                <a:gd name="T15" fmla="*/ 114 h 306"/>
                <a:gd name="T16" fmla="*/ 92 w 488"/>
                <a:gd name="T17" fmla="*/ 116 h 306"/>
                <a:gd name="T18" fmla="*/ 102 w 488"/>
                <a:gd name="T19" fmla="*/ 130 h 306"/>
                <a:gd name="T20" fmla="*/ 108 w 488"/>
                <a:gd name="T21" fmla="*/ 146 h 306"/>
                <a:gd name="T22" fmla="*/ 106 w 488"/>
                <a:gd name="T23" fmla="*/ 164 h 306"/>
                <a:gd name="T24" fmla="*/ 94 w 488"/>
                <a:gd name="T25" fmla="*/ 178 h 306"/>
                <a:gd name="T26" fmla="*/ 52 w 488"/>
                <a:gd name="T27" fmla="*/ 200 h 306"/>
                <a:gd name="T28" fmla="*/ 8 w 488"/>
                <a:gd name="T29" fmla="*/ 232 h 306"/>
                <a:gd name="T30" fmla="*/ 12 w 488"/>
                <a:gd name="T31" fmla="*/ 254 h 306"/>
                <a:gd name="T32" fmla="*/ 40 w 488"/>
                <a:gd name="T33" fmla="*/ 286 h 306"/>
                <a:gd name="T34" fmla="*/ 52 w 488"/>
                <a:gd name="T35" fmla="*/ 302 h 306"/>
                <a:gd name="T36" fmla="*/ 60 w 488"/>
                <a:gd name="T37" fmla="*/ 278 h 306"/>
                <a:gd name="T38" fmla="*/ 76 w 488"/>
                <a:gd name="T39" fmla="*/ 256 h 306"/>
                <a:gd name="T40" fmla="*/ 100 w 488"/>
                <a:gd name="T41" fmla="*/ 246 h 306"/>
                <a:gd name="T42" fmla="*/ 124 w 488"/>
                <a:gd name="T43" fmla="*/ 224 h 306"/>
                <a:gd name="T44" fmla="*/ 158 w 488"/>
                <a:gd name="T45" fmla="*/ 222 h 306"/>
                <a:gd name="T46" fmla="*/ 192 w 488"/>
                <a:gd name="T47" fmla="*/ 238 h 306"/>
                <a:gd name="T48" fmla="*/ 220 w 488"/>
                <a:gd name="T49" fmla="*/ 242 h 306"/>
                <a:gd name="T50" fmla="*/ 242 w 488"/>
                <a:gd name="T51" fmla="*/ 254 h 306"/>
                <a:gd name="T52" fmla="*/ 242 w 488"/>
                <a:gd name="T53" fmla="*/ 254 h 306"/>
                <a:gd name="T54" fmla="*/ 254 w 488"/>
                <a:gd name="T55" fmla="*/ 264 h 306"/>
                <a:gd name="T56" fmla="*/ 276 w 488"/>
                <a:gd name="T57" fmla="*/ 244 h 306"/>
                <a:gd name="T58" fmla="*/ 296 w 488"/>
                <a:gd name="T59" fmla="*/ 238 h 306"/>
                <a:gd name="T60" fmla="*/ 300 w 488"/>
                <a:gd name="T61" fmla="*/ 252 h 306"/>
                <a:gd name="T62" fmla="*/ 308 w 488"/>
                <a:gd name="T63" fmla="*/ 256 h 306"/>
                <a:gd name="T64" fmla="*/ 328 w 488"/>
                <a:gd name="T65" fmla="*/ 246 h 306"/>
                <a:gd name="T66" fmla="*/ 336 w 488"/>
                <a:gd name="T67" fmla="*/ 250 h 306"/>
                <a:gd name="T68" fmla="*/ 342 w 488"/>
                <a:gd name="T69" fmla="*/ 264 h 306"/>
                <a:gd name="T70" fmla="*/ 348 w 488"/>
                <a:gd name="T71" fmla="*/ 290 h 306"/>
                <a:gd name="T72" fmla="*/ 372 w 488"/>
                <a:gd name="T73" fmla="*/ 268 h 306"/>
                <a:gd name="T74" fmla="*/ 408 w 488"/>
                <a:gd name="T75" fmla="*/ 260 h 306"/>
                <a:gd name="T76" fmla="*/ 432 w 488"/>
                <a:gd name="T77" fmla="*/ 242 h 306"/>
                <a:gd name="T78" fmla="*/ 474 w 488"/>
                <a:gd name="T79" fmla="*/ 228 h 306"/>
                <a:gd name="T80" fmla="*/ 486 w 488"/>
                <a:gd name="T81" fmla="*/ 220 h 306"/>
                <a:gd name="T82" fmla="*/ 460 w 488"/>
                <a:gd name="T83" fmla="*/ 152 h 306"/>
                <a:gd name="T84" fmla="*/ 468 w 488"/>
                <a:gd name="T85" fmla="*/ 130 h 306"/>
                <a:gd name="T86" fmla="*/ 444 w 488"/>
                <a:gd name="T87" fmla="*/ 126 h 306"/>
                <a:gd name="T88" fmla="*/ 430 w 488"/>
                <a:gd name="T89" fmla="*/ 106 h 306"/>
                <a:gd name="T90" fmla="*/ 416 w 488"/>
                <a:gd name="T91" fmla="*/ 100 h 306"/>
                <a:gd name="T92" fmla="*/ 400 w 488"/>
                <a:gd name="T93" fmla="*/ 114 h 306"/>
                <a:gd name="T94" fmla="*/ 388 w 488"/>
                <a:gd name="T95" fmla="*/ 110 h 306"/>
                <a:gd name="T96" fmla="*/ 366 w 488"/>
                <a:gd name="T97" fmla="*/ 86 h 306"/>
                <a:gd name="T98" fmla="*/ 352 w 488"/>
                <a:gd name="T99" fmla="*/ 90 h 306"/>
                <a:gd name="T100" fmla="*/ 328 w 488"/>
                <a:gd name="T101" fmla="*/ 94 h 306"/>
                <a:gd name="T102" fmla="*/ 322 w 488"/>
                <a:gd name="T103" fmla="*/ 90 h 306"/>
                <a:gd name="T104" fmla="*/ 320 w 488"/>
                <a:gd name="T105" fmla="*/ 70 h 306"/>
                <a:gd name="T106" fmla="*/ 216 w 488"/>
                <a:gd name="T107" fmla="*/ 50 h 306"/>
                <a:gd name="T108" fmla="*/ 194 w 488"/>
                <a:gd name="T109" fmla="*/ 38 h 306"/>
                <a:gd name="T110" fmla="*/ 172 w 488"/>
                <a:gd name="T111" fmla="*/ 30 h 306"/>
                <a:gd name="T112" fmla="*/ 132 w 488"/>
                <a:gd name="T113" fmla="*/ 10 h 306"/>
                <a:gd name="T114" fmla="*/ 74 w 488"/>
                <a:gd name="T115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092575" y="4815794"/>
              <a:ext cx="806450" cy="638175"/>
            </a:xfrm>
            <a:custGeom>
              <a:avLst/>
              <a:gdLst>
                <a:gd name="T0" fmla="*/ 488 w 508"/>
                <a:gd name="T1" fmla="*/ 130 h 402"/>
                <a:gd name="T2" fmla="*/ 508 w 508"/>
                <a:gd name="T3" fmla="*/ 126 h 402"/>
                <a:gd name="T4" fmla="*/ 496 w 508"/>
                <a:gd name="T5" fmla="*/ 110 h 402"/>
                <a:gd name="T6" fmla="*/ 446 w 508"/>
                <a:gd name="T7" fmla="*/ 44 h 402"/>
                <a:gd name="T8" fmla="*/ 402 w 508"/>
                <a:gd name="T9" fmla="*/ 44 h 402"/>
                <a:gd name="T10" fmla="*/ 400 w 508"/>
                <a:gd name="T11" fmla="*/ 58 h 402"/>
                <a:gd name="T12" fmla="*/ 372 w 508"/>
                <a:gd name="T13" fmla="*/ 50 h 402"/>
                <a:gd name="T14" fmla="*/ 332 w 508"/>
                <a:gd name="T15" fmla="*/ 64 h 402"/>
                <a:gd name="T16" fmla="*/ 310 w 508"/>
                <a:gd name="T17" fmla="*/ 70 h 402"/>
                <a:gd name="T18" fmla="*/ 298 w 508"/>
                <a:gd name="T19" fmla="*/ 76 h 402"/>
                <a:gd name="T20" fmla="*/ 286 w 508"/>
                <a:gd name="T21" fmla="*/ 58 h 402"/>
                <a:gd name="T22" fmla="*/ 314 w 508"/>
                <a:gd name="T23" fmla="*/ 22 h 402"/>
                <a:gd name="T24" fmla="*/ 312 w 508"/>
                <a:gd name="T25" fmla="*/ 12 h 402"/>
                <a:gd name="T26" fmla="*/ 288 w 508"/>
                <a:gd name="T27" fmla="*/ 26 h 402"/>
                <a:gd name="T28" fmla="*/ 278 w 508"/>
                <a:gd name="T29" fmla="*/ 20 h 402"/>
                <a:gd name="T30" fmla="*/ 252 w 508"/>
                <a:gd name="T31" fmla="*/ 18 h 402"/>
                <a:gd name="T32" fmla="*/ 236 w 508"/>
                <a:gd name="T33" fmla="*/ 8 h 402"/>
                <a:gd name="T34" fmla="*/ 208 w 508"/>
                <a:gd name="T35" fmla="*/ 2 h 402"/>
                <a:gd name="T36" fmla="*/ 204 w 508"/>
                <a:gd name="T37" fmla="*/ 24 h 402"/>
                <a:gd name="T38" fmla="*/ 210 w 508"/>
                <a:gd name="T39" fmla="*/ 48 h 402"/>
                <a:gd name="T40" fmla="*/ 200 w 508"/>
                <a:gd name="T41" fmla="*/ 54 h 402"/>
                <a:gd name="T42" fmla="*/ 182 w 508"/>
                <a:gd name="T43" fmla="*/ 46 h 402"/>
                <a:gd name="T44" fmla="*/ 156 w 508"/>
                <a:gd name="T45" fmla="*/ 32 h 402"/>
                <a:gd name="T46" fmla="*/ 144 w 508"/>
                <a:gd name="T47" fmla="*/ 80 h 402"/>
                <a:gd name="T48" fmla="*/ 136 w 508"/>
                <a:gd name="T49" fmla="*/ 120 h 402"/>
                <a:gd name="T50" fmla="*/ 104 w 508"/>
                <a:gd name="T51" fmla="*/ 204 h 402"/>
                <a:gd name="T52" fmla="*/ 64 w 508"/>
                <a:gd name="T53" fmla="*/ 248 h 402"/>
                <a:gd name="T54" fmla="*/ 42 w 508"/>
                <a:gd name="T55" fmla="*/ 264 h 402"/>
                <a:gd name="T56" fmla="*/ 10 w 508"/>
                <a:gd name="T57" fmla="*/ 292 h 402"/>
                <a:gd name="T58" fmla="*/ 6 w 508"/>
                <a:gd name="T59" fmla="*/ 368 h 402"/>
                <a:gd name="T60" fmla="*/ 16 w 508"/>
                <a:gd name="T61" fmla="*/ 402 h 402"/>
                <a:gd name="T62" fmla="*/ 44 w 508"/>
                <a:gd name="T63" fmla="*/ 398 h 402"/>
                <a:gd name="T64" fmla="*/ 34 w 508"/>
                <a:gd name="T65" fmla="*/ 372 h 402"/>
                <a:gd name="T66" fmla="*/ 24 w 508"/>
                <a:gd name="T67" fmla="*/ 346 h 402"/>
                <a:gd name="T68" fmla="*/ 64 w 508"/>
                <a:gd name="T69" fmla="*/ 324 h 402"/>
                <a:gd name="T70" fmla="*/ 140 w 508"/>
                <a:gd name="T71" fmla="*/ 288 h 402"/>
                <a:gd name="T72" fmla="*/ 152 w 508"/>
                <a:gd name="T73" fmla="*/ 294 h 402"/>
                <a:gd name="T74" fmla="*/ 192 w 508"/>
                <a:gd name="T75" fmla="*/ 274 h 402"/>
                <a:gd name="T76" fmla="*/ 214 w 508"/>
                <a:gd name="T77" fmla="*/ 266 h 402"/>
                <a:gd name="T78" fmla="*/ 250 w 508"/>
                <a:gd name="T79" fmla="*/ 252 h 402"/>
                <a:gd name="T80" fmla="*/ 260 w 508"/>
                <a:gd name="T81" fmla="*/ 188 h 402"/>
                <a:gd name="T82" fmla="*/ 286 w 508"/>
                <a:gd name="T83" fmla="*/ 230 h 402"/>
                <a:gd name="T84" fmla="*/ 314 w 508"/>
                <a:gd name="T85" fmla="*/ 208 h 402"/>
                <a:gd name="T86" fmla="*/ 332 w 508"/>
                <a:gd name="T87" fmla="*/ 198 h 402"/>
                <a:gd name="T88" fmla="*/ 350 w 508"/>
                <a:gd name="T89" fmla="*/ 190 h 402"/>
                <a:gd name="T90" fmla="*/ 376 w 508"/>
                <a:gd name="T91" fmla="*/ 194 h 402"/>
                <a:gd name="T92" fmla="*/ 392 w 508"/>
                <a:gd name="T93" fmla="*/ 186 h 402"/>
                <a:gd name="T94" fmla="*/ 406 w 508"/>
                <a:gd name="T95" fmla="*/ 182 h 402"/>
                <a:gd name="T96" fmla="*/ 414 w 508"/>
                <a:gd name="T97" fmla="*/ 188 h 402"/>
                <a:gd name="T98" fmla="*/ 432 w 508"/>
                <a:gd name="T99" fmla="*/ 180 h 402"/>
                <a:gd name="T100" fmla="*/ 464 w 508"/>
                <a:gd name="T101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473575" y="4263344"/>
              <a:ext cx="482600" cy="657225"/>
            </a:xfrm>
            <a:custGeom>
              <a:avLst/>
              <a:gdLst>
                <a:gd name="T0" fmla="*/ 220 w 304"/>
                <a:gd name="T1" fmla="*/ 0 h 414"/>
                <a:gd name="T2" fmla="*/ 206 w 304"/>
                <a:gd name="T3" fmla="*/ 16 h 414"/>
                <a:gd name="T4" fmla="*/ 184 w 304"/>
                <a:gd name="T5" fmla="*/ 32 h 414"/>
                <a:gd name="T6" fmla="*/ 176 w 304"/>
                <a:gd name="T7" fmla="*/ 32 h 414"/>
                <a:gd name="T8" fmla="*/ 174 w 304"/>
                <a:gd name="T9" fmla="*/ 22 h 414"/>
                <a:gd name="T10" fmla="*/ 152 w 304"/>
                <a:gd name="T11" fmla="*/ 24 h 414"/>
                <a:gd name="T12" fmla="*/ 108 w 304"/>
                <a:gd name="T13" fmla="*/ 34 h 414"/>
                <a:gd name="T14" fmla="*/ 72 w 304"/>
                <a:gd name="T15" fmla="*/ 42 h 414"/>
                <a:gd name="T16" fmla="*/ 40 w 304"/>
                <a:gd name="T17" fmla="*/ 56 h 414"/>
                <a:gd name="T18" fmla="*/ 28 w 304"/>
                <a:gd name="T19" fmla="*/ 62 h 414"/>
                <a:gd name="T20" fmla="*/ 16 w 304"/>
                <a:gd name="T21" fmla="*/ 84 h 414"/>
                <a:gd name="T22" fmla="*/ 22 w 304"/>
                <a:gd name="T23" fmla="*/ 92 h 414"/>
                <a:gd name="T24" fmla="*/ 34 w 304"/>
                <a:gd name="T25" fmla="*/ 140 h 414"/>
                <a:gd name="T26" fmla="*/ 32 w 304"/>
                <a:gd name="T27" fmla="*/ 144 h 414"/>
                <a:gd name="T28" fmla="*/ 0 w 304"/>
                <a:gd name="T29" fmla="*/ 200 h 414"/>
                <a:gd name="T30" fmla="*/ 12 w 304"/>
                <a:gd name="T31" fmla="*/ 196 h 414"/>
                <a:gd name="T32" fmla="*/ 18 w 304"/>
                <a:gd name="T33" fmla="*/ 202 h 414"/>
                <a:gd name="T34" fmla="*/ 16 w 304"/>
                <a:gd name="T35" fmla="*/ 226 h 414"/>
                <a:gd name="T36" fmla="*/ 24 w 304"/>
                <a:gd name="T37" fmla="*/ 262 h 414"/>
                <a:gd name="T38" fmla="*/ 40 w 304"/>
                <a:gd name="T39" fmla="*/ 280 h 414"/>
                <a:gd name="T40" fmla="*/ 42 w 304"/>
                <a:gd name="T41" fmla="*/ 304 h 414"/>
                <a:gd name="T42" fmla="*/ 44 w 304"/>
                <a:gd name="T43" fmla="*/ 320 h 414"/>
                <a:gd name="T44" fmla="*/ 44 w 304"/>
                <a:gd name="T45" fmla="*/ 362 h 414"/>
                <a:gd name="T46" fmla="*/ 52 w 304"/>
                <a:gd name="T47" fmla="*/ 362 h 414"/>
                <a:gd name="T48" fmla="*/ 72 w 304"/>
                <a:gd name="T49" fmla="*/ 352 h 414"/>
                <a:gd name="T50" fmla="*/ 84 w 304"/>
                <a:gd name="T51" fmla="*/ 356 h 414"/>
                <a:gd name="T52" fmla="*/ 86 w 304"/>
                <a:gd name="T53" fmla="*/ 366 h 414"/>
                <a:gd name="T54" fmla="*/ 56 w 304"/>
                <a:gd name="T55" fmla="*/ 406 h 414"/>
                <a:gd name="T56" fmla="*/ 72 w 304"/>
                <a:gd name="T57" fmla="*/ 408 h 414"/>
                <a:gd name="T58" fmla="*/ 80 w 304"/>
                <a:gd name="T59" fmla="*/ 406 h 414"/>
                <a:gd name="T60" fmla="*/ 120 w 304"/>
                <a:gd name="T61" fmla="*/ 390 h 414"/>
                <a:gd name="T62" fmla="*/ 142 w 304"/>
                <a:gd name="T63" fmla="*/ 394 h 414"/>
                <a:gd name="T64" fmla="*/ 154 w 304"/>
                <a:gd name="T65" fmla="*/ 390 h 414"/>
                <a:gd name="T66" fmla="*/ 152 w 304"/>
                <a:gd name="T67" fmla="*/ 384 h 414"/>
                <a:gd name="T68" fmla="*/ 150 w 304"/>
                <a:gd name="T69" fmla="*/ 366 h 414"/>
                <a:gd name="T70" fmla="*/ 150 w 304"/>
                <a:gd name="T71" fmla="*/ 358 h 414"/>
                <a:gd name="T72" fmla="*/ 162 w 304"/>
                <a:gd name="T73" fmla="*/ 336 h 414"/>
                <a:gd name="T74" fmla="*/ 162 w 304"/>
                <a:gd name="T75" fmla="*/ 334 h 414"/>
                <a:gd name="T76" fmla="*/ 164 w 304"/>
                <a:gd name="T77" fmla="*/ 324 h 414"/>
                <a:gd name="T78" fmla="*/ 164 w 304"/>
                <a:gd name="T79" fmla="*/ 316 h 414"/>
                <a:gd name="T80" fmla="*/ 178 w 304"/>
                <a:gd name="T81" fmla="*/ 298 h 414"/>
                <a:gd name="T82" fmla="*/ 186 w 304"/>
                <a:gd name="T83" fmla="*/ 278 h 414"/>
                <a:gd name="T84" fmla="*/ 190 w 304"/>
                <a:gd name="T85" fmla="*/ 270 h 414"/>
                <a:gd name="T86" fmla="*/ 206 w 304"/>
                <a:gd name="T87" fmla="*/ 256 h 414"/>
                <a:gd name="T88" fmla="*/ 194 w 304"/>
                <a:gd name="T89" fmla="*/ 242 h 414"/>
                <a:gd name="T90" fmla="*/ 194 w 304"/>
                <a:gd name="T91" fmla="*/ 228 h 414"/>
                <a:gd name="T92" fmla="*/ 224 w 304"/>
                <a:gd name="T93" fmla="*/ 200 h 414"/>
                <a:gd name="T94" fmla="*/ 222 w 304"/>
                <a:gd name="T95" fmla="*/ 192 h 414"/>
                <a:gd name="T96" fmla="*/ 220 w 304"/>
                <a:gd name="T97" fmla="*/ 170 h 414"/>
                <a:gd name="T98" fmla="*/ 230 w 304"/>
                <a:gd name="T99" fmla="*/ 146 h 414"/>
                <a:gd name="T100" fmla="*/ 250 w 304"/>
                <a:gd name="T101" fmla="*/ 136 h 414"/>
                <a:gd name="T102" fmla="*/ 272 w 304"/>
                <a:gd name="T103" fmla="*/ 140 h 414"/>
                <a:gd name="T104" fmla="*/ 284 w 304"/>
                <a:gd name="T105" fmla="*/ 128 h 414"/>
                <a:gd name="T106" fmla="*/ 296 w 304"/>
                <a:gd name="T107" fmla="*/ 108 h 414"/>
                <a:gd name="T108" fmla="*/ 300 w 304"/>
                <a:gd name="T109" fmla="*/ 102 h 414"/>
                <a:gd name="T110" fmla="*/ 296 w 304"/>
                <a:gd name="T111" fmla="*/ 84 h 414"/>
                <a:gd name="T112" fmla="*/ 276 w 304"/>
                <a:gd name="T113" fmla="*/ 52 h 414"/>
                <a:gd name="T114" fmla="*/ 274 w 304"/>
                <a:gd name="T115" fmla="*/ 40 h 414"/>
                <a:gd name="T116" fmla="*/ 264 w 304"/>
                <a:gd name="T117" fmla="*/ 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724400" y="4437969"/>
              <a:ext cx="447675" cy="546100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92 w 282"/>
                <a:gd name="T5" fmla="*/ 34 h 344"/>
                <a:gd name="T6" fmla="*/ 78 w 282"/>
                <a:gd name="T7" fmla="*/ 42 h 344"/>
                <a:gd name="T8" fmla="*/ 70 w 282"/>
                <a:gd name="T9" fmla="*/ 74 h 344"/>
                <a:gd name="T10" fmla="*/ 74 w 282"/>
                <a:gd name="T11" fmla="*/ 92 h 344"/>
                <a:gd name="T12" fmla="*/ 46 w 282"/>
                <a:gd name="T13" fmla="*/ 116 h 344"/>
                <a:gd name="T14" fmla="*/ 48 w 282"/>
                <a:gd name="T15" fmla="*/ 134 h 344"/>
                <a:gd name="T16" fmla="*/ 56 w 282"/>
                <a:gd name="T17" fmla="*/ 142 h 344"/>
                <a:gd name="T18" fmla="*/ 56 w 282"/>
                <a:gd name="T19" fmla="*/ 148 h 344"/>
                <a:gd name="T20" fmla="*/ 36 w 282"/>
                <a:gd name="T21" fmla="*/ 166 h 344"/>
                <a:gd name="T22" fmla="*/ 36 w 282"/>
                <a:gd name="T23" fmla="*/ 186 h 344"/>
                <a:gd name="T24" fmla="*/ 30 w 282"/>
                <a:gd name="T25" fmla="*/ 190 h 344"/>
                <a:gd name="T26" fmla="*/ 14 w 282"/>
                <a:gd name="T27" fmla="*/ 208 h 344"/>
                <a:gd name="T28" fmla="*/ 16 w 282"/>
                <a:gd name="T29" fmla="*/ 216 h 344"/>
                <a:gd name="T30" fmla="*/ 16 w 282"/>
                <a:gd name="T31" fmla="*/ 236 h 344"/>
                <a:gd name="T32" fmla="*/ 6 w 282"/>
                <a:gd name="T33" fmla="*/ 250 h 344"/>
                <a:gd name="T34" fmla="*/ 0 w 282"/>
                <a:gd name="T35" fmla="*/ 254 h 344"/>
                <a:gd name="T36" fmla="*/ 6 w 282"/>
                <a:gd name="T37" fmla="*/ 272 h 344"/>
                <a:gd name="T38" fmla="*/ 52 w 282"/>
                <a:gd name="T39" fmla="*/ 272 h 344"/>
                <a:gd name="T40" fmla="*/ 70 w 282"/>
                <a:gd name="T41" fmla="*/ 292 h 344"/>
                <a:gd name="T42" fmla="*/ 102 w 282"/>
                <a:gd name="T43" fmla="*/ 342 h 344"/>
                <a:gd name="T44" fmla="*/ 132 w 282"/>
                <a:gd name="T45" fmla="*/ 340 h 344"/>
                <a:gd name="T46" fmla="*/ 152 w 282"/>
                <a:gd name="T47" fmla="*/ 290 h 344"/>
                <a:gd name="T48" fmla="*/ 172 w 282"/>
                <a:gd name="T49" fmla="*/ 292 h 344"/>
                <a:gd name="T50" fmla="*/ 170 w 282"/>
                <a:gd name="T51" fmla="*/ 276 h 344"/>
                <a:gd name="T52" fmla="*/ 194 w 282"/>
                <a:gd name="T53" fmla="*/ 276 h 344"/>
                <a:gd name="T54" fmla="*/ 208 w 282"/>
                <a:gd name="T55" fmla="*/ 256 h 344"/>
                <a:gd name="T56" fmla="*/ 222 w 282"/>
                <a:gd name="T57" fmla="*/ 226 h 344"/>
                <a:gd name="T58" fmla="*/ 218 w 282"/>
                <a:gd name="T59" fmla="*/ 208 h 344"/>
                <a:gd name="T60" fmla="*/ 236 w 282"/>
                <a:gd name="T61" fmla="*/ 194 h 344"/>
                <a:gd name="T62" fmla="*/ 238 w 282"/>
                <a:gd name="T63" fmla="*/ 182 h 344"/>
                <a:gd name="T64" fmla="*/ 244 w 282"/>
                <a:gd name="T65" fmla="*/ 172 h 344"/>
                <a:gd name="T66" fmla="*/ 238 w 282"/>
                <a:gd name="T67" fmla="*/ 154 h 344"/>
                <a:gd name="T68" fmla="*/ 262 w 282"/>
                <a:gd name="T69" fmla="*/ 134 h 344"/>
                <a:gd name="T70" fmla="*/ 234 w 282"/>
                <a:gd name="T71" fmla="*/ 112 h 344"/>
                <a:gd name="T72" fmla="*/ 242 w 282"/>
                <a:gd name="T73" fmla="*/ 108 h 344"/>
                <a:gd name="T74" fmla="*/ 266 w 282"/>
                <a:gd name="T75" fmla="*/ 96 h 344"/>
                <a:gd name="T76" fmla="*/ 282 w 282"/>
                <a:gd name="T77" fmla="*/ 74 h 344"/>
                <a:gd name="T78" fmla="*/ 270 w 282"/>
                <a:gd name="T79" fmla="*/ 66 h 344"/>
                <a:gd name="T80" fmla="*/ 270 w 282"/>
                <a:gd name="T81" fmla="*/ 58 h 344"/>
                <a:gd name="T82" fmla="*/ 266 w 282"/>
                <a:gd name="T83" fmla="*/ 58 h 344"/>
                <a:gd name="T84" fmla="*/ 256 w 282"/>
                <a:gd name="T85" fmla="*/ 64 h 344"/>
                <a:gd name="T86" fmla="*/ 234 w 282"/>
                <a:gd name="T87" fmla="*/ 54 h 344"/>
                <a:gd name="T88" fmla="*/ 226 w 282"/>
                <a:gd name="T89" fmla="*/ 42 h 344"/>
                <a:gd name="T90" fmla="*/ 222 w 282"/>
                <a:gd name="T91" fmla="*/ 50 h 344"/>
                <a:gd name="T92" fmla="*/ 208 w 282"/>
                <a:gd name="T93" fmla="*/ 60 h 344"/>
                <a:gd name="T94" fmla="*/ 186 w 282"/>
                <a:gd name="T95" fmla="*/ 60 h 344"/>
                <a:gd name="T96" fmla="*/ 178 w 282"/>
                <a:gd name="T97" fmla="*/ 54 h 344"/>
                <a:gd name="T98" fmla="*/ 170 w 282"/>
                <a:gd name="T99" fmla="*/ 30 h 344"/>
                <a:gd name="T100" fmla="*/ 160 w 282"/>
                <a:gd name="T101" fmla="*/ 2 h 344"/>
                <a:gd name="T102" fmla="*/ 146 w 282"/>
                <a:gd name="T10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924425" y="4091894"/>
              <a:ext cx="384175" cy="444500"/>
            </a:xfrm>
            <a:custGeom>
              <a:avLst/>
              <a:gdLst>
                <a:gd name="T0" fmla="*/ 136 w 242"/>
                <a:gd name="T1" fmla="*/ 8 h 280"/>
                <a:gd name="T2" fmla="*/ 116 w 242"/>
                <a:gd name="T3" fmla="*/ 10 h 280"/>
                <a:gd name="T4" fmla="*/ 84 w 242"/>
                <a:gd name="T5" fmla="*/ 4 h 280"/>
                <a:gd name="T6" fmla="*/ 62 w 242"/>
                <a:gd name="T7" fmla="*/ 28 h 280"/>
                <a:gd name="T8" fmla="*/ 54 w 242"/>
                <a:gd name="T9" fmla="*/ 64 h 280"/>
                <a:gd name="T10" fmla="*/ 44 w 242"/>
                <a:gd name="T11" fmla="*/ 74 h 280"/>
                <a:gd name="T12" fmla="*/ 42 w 242"/>
                <a:gd name="T13" fmla="*/ 88 h 280"/>
                <a:gd name="T14" fmla="*/ 32 w 242"/>
                <a:gd name="T15" fmla="*/ 106 h 280"/>
                <a:gd name="T16" fmla="*/ 6 w 242"/>
                <a:gd name="T17" fmla="*/ 140 h 280"/>
                <a:gd name="T18" fmla="*/ 0 w 242"/>
                <a:gd name="T19" fmla="*/ 148 h 280"/>
                <a:gd name="T20" fmla="*/ 20 w 242"/>
                <a:gd name="T21" fmla="*/ 186 h 280"/>
                <a:gd name="T22" fmla="*/ 30 w 242"/>
                <a:gd name="T23" fmla="*/ 202 h 280"/>
                <a:gd name="T24" fmla="*/ 30 w 242"/>
                <a:gd name="T25" fmla="*/ 206 h 280"/>
                <a:gd name="T26" fmla="*/ 28 w 242"/>
                <a:gd name="T27" fmla="*/ 210 h 280"/>
                <a:gd name="T28" fmla="*/ 40 w 242"/>
                <a:gd name="T29" fmla="*/ 214 h 280"/>
                <a:gd name="T30" fmla="*/ 48 w 242"/>
                <a:gd name="T31" fmla="*/ 224 h 280"/>
                <a:gd name="T32" fmla="*/ 56 w 242"/>
                <a:gd name="T33" fmla="*/ 262 h 280"/>
                <a:gd name="T34" fmla="*/ 64 w 242"/>
                <a:gd name="T35" fmla="*/ 270 h 280"/>
                <a:gd name="T36" fmla="*/ 74 w 242"/>
                <a:gd name="T37" fmla="*/ 272 h 280"/>
                <a:gd name="T38" fmla="*/ 84 w 242"/>
                <a:gd name="T39" fmla="*/ 268 h 280"/>
                <a:gd name="T40" fmla="*/ 90 w 242"/>
                <a:gd name="T41" fmla="*/ 260 h 280"/>
                <a:gd name="T42" fmla="*/ 104 w 242"/>
                <a:gd name="T43" fmla="*/ 250 h 280"/>
                <a:gd name="T44" fmla="*/ 122 w 242"/>
                <a:gd name="T45" fmla="*/ 270 h 280"/>
                <a:gd name="T46" fmla="*/ 134 w 242"/>
                <a:gd name="T47" fmla="*/ 272 h 280"/>
                <a:gd name="T48" fmla="*/ 150 w 242"/>
                <a:gd name="T49" fmla="*/ 268 h 280"/>
                <a:gd name="T50" fmla="*/ 166 w 242"/>
                <a:gd name="T51" fmla="*/ 280 h 280"/>
                <a:gd name="T52" fmla="*/ 170 w 242"/>
                <a:gd name="T53" fmla="*/ 246 h 280"/>
                <a:gd name="T54" fmla="*/ 180 w 242"/>
                <a:gd name="T55" fmla="*/ 234 h 280"/>
                <a:gd name="T56" fmla="*/ 172 w 242"/>
                <a:gd name="T57" fmla="*/ 224 h 280"/>
                <a:gd name="T58" fmla="*/ 178 w 242"/>
                <a:gd name="T59" fmla="*/ 220 h 280"/>
                <a:gd name="T60" fmla="*/ 204 w 242"/>
                <a:gd name="T61" fmla="*/ 188 h 280"/>
                <a:gd name="T62" fmla="*/ 204 w 242"/>
                <a:gd name="T63" fmla="*/ 204 h 280"/>
                <a:gd name="T64" fmla="*/ 226 w 242"/>
                <a:gd name="T65" fmla="*/ 172 h 280"/>
                <a:gd name="T66" fmla="*/ 228 w 242"/>
                <a:gd name="T67" fmla="*/ 136 h 280"/>
                <a:gd name="T68" fmla="*/ 214 w 242"/>
                <a:gd name="T69" fmla="*/ 136 h 280"/>
                <a:gd name="T70" fmla="*/ 210 w 242"/>
                <a:gd name="T71" fmla="*/ 128 h 280"/>
                <a:gd name="T72" fmla="*/ 230 w 242"/>
                <a:gd name="T73" fmla="*/ 116 h 280"/>
                <a:gd name="T74" fmla="*/ 240 w 242"/>
                <a:gd name="T75" fmla="*/ 106 h 280"/>
                <a:gd name="T76" fmla="*/ 232 w 242"/>
                <a:gd name="T77" fmla="*/ 70 h 280"/>
                <a:gd name="T78" fmla="*/ 220 w 242"/>
                <a:gd name="T79" fmla="*/ 68 h 280"/>
                <a:gd name="T80" fmla="*/ 220 w 242"/>
                <a:gd name="T81" fmla="*/ 64 h 280"/>
                <a:gd name="T82" fmla="*/ 214 w 242"/>
                <a:gd name="T83" fmla="*/ 54 h 280"/>
                <a:gd name="T84" fmla="*/ 172 w 242"/>
                <a:gd name="T85" fmla="*/ 48 h 280"/>
                <a:gd name="T86" fmla="*/ 156 w 242"/>
                <a:gd name="T87" fmla="*/ 64 h 280"/>
                <a:gd name="T88" fmla="*/ 154 w 242"/>
                <a:gd name="T89" fmla="*/ 36 h 280"/>
                <a:gd name="T90" fmla="*/ 178 w 242"/>
                <a:gd name="T91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49775" y="3707719"/>
              <a:ext cx="485775" cy="593725"/>
            </a:xfrm>
            <a:custGeom>
              <a:avLst/>
              <a:gdLst>
                <a:gd name="T0" fmla="*/ 192 w 306"/>
                <a:gd name="T1" fmla="*/ 106 h 374"/>
                <a:gd name="T2" fmla="*/ 180 w 306"/>
                <a:gd name="T3" fmla="*/ 70 h 374"/>
                <a:gd name="T4" fmla="*/ 142 w 306"/>
                <a:gd name="T5" fmla="*/ 46 h 374"/>
                <a:gd name="T6" fmla="*/ 110 w 306"/>
                <a:gd name="T7" fmla="*/ 34 h 374"/>
                <a:gd name="T8" fmla="*/ 96 w 306"/>
                <a:gd name="T9" fmla="*/ 22 h 374"/>
                <a:gd name="T10" fmla="*/ 76 w 306"/>
                <a:gd name="T11" fmla="*/ 2 h 374"/>
                <a:gd name="T12" fmla="*/ 96 w 306"/>
                <a:gd name="T13" fmla="*/ 34 h 374"/>
                <a:gd name="T14" fmla="*/ 86 w 306"/>
                <a:gd name="T15" fmla="*/ 60 h 374"/>
                <a:gd name="T16" fmla="*/ 74 w 306"/>
                <a:gd name="T17" fmla="*/ 72 h 374"/>
                <a:gd name="T18" fmla="*/ 64 w 306"/>
                <a:gd name="T19" fmla="*/ 66 h 374"/>
                <a:gd name="T20" fmla="*/ 38 w 306"/>
                <a:gd name="T21" fmla="*/ 46 h 374"/>
                <a:gd name="T22" fmla="*/ 46 w 306"/>
                <a:gd name="T23" fmla="*/ 70 h 374"/>
                <a:gd name="T24" fmla="*/ 46 w 306"/>
                <a:gd name="T25" fmla="*/ 74 h 374"/>
                <a:gd name="T26" fmla="*/ 28 w 306"/>
                <a:gd name="T27" fmla="*/ 88 h 374"/>
                <a:gd name="T28" fmla="*/ 22 w 306"/>
                <a:gd name="T29" fmla="*/ 94 h 374"/>
                <a:gd name="T30" fmla="*/ 24 w 306"/>
                <a:gd name="T31" fmla="*/ 116 h 374"/>
                <a:gd name="T32" fmla="*/ 18 w 306"/>
                <a:gd name="T33" fmla="*/ 126 h 374"/>
                <a:gd name="T34" fmla="*/ 16 w 306"/>
                <a:gd name="T35" fmla="*/ 126 h 374"/>
                <a:gd name="T36" fmla="*/ 2 w 306"/>
                <a:gd name="T37" fmla="*/ 126 h 374"/>
                <a:gd name="T38" fmla="*/ 18 w 306"/>
                <a:gd name="T39" fmla="*/ 144 h 374"/>
                <a:gd name="T40" fmla="*/ 28 w 306"/>
                <a:gd name="T41" fmla="*/ 162 h 374"/>
                <a:gd name="T42" fmla="*/ 42 w 306"/>
                <a:gd name="T43" fmla="*/ 160 h 374"/>
                <a:gd name="T44" fmla="*/ 60 w 306"/>
                <a:gd name="T45" fmla="*/ 166 h 374"/>
                <a:gd name="T46" fmla="*/ 70 w 306"/>
                <a:gd name="T47" fmla="*/ 178 h 374"/>
                <a:gd name="T48" fmla="*/ 68 w 306"/>
                <a:gd name="T49" fmla="*/ 200 h 374"/>
                <a:gd name="T50" fmla="*/ 72 w 306"/>
                <a:gd name="T51" fmla="*/ 210 h 374"/>
                <a:gd name="T52" fmla="*/ 60 w 306"/>
                <a:gd name="T53" fmla="*/ 218 h 374"/>
                <a:gd name="T54" fmla="*/ 52 w 306"/>
                <a:gd name="T55" fmla="*/ 224 h 374"/>
                <a:gd name="T56" fmla="*/ 50 w 306"/>
                <a:gd name="T57" fmla="*/ 230 h 374"/>
                <a:gd name="T58" fmla="*/ 52 w 306"/>
                <a:gd name="T59" fmla="*/ 254 h 374"/>
                <a:gd name="T60" fmla="*/ 76 w 306"/>
                <a:gd name="T61" fmla="*/ 258 h 374"/>
                <a:gd name="T62" fmla="*/ 102 w 306"/>
                <a:gd name="T63" fmla="*/ 352 h 374"/>
                <a:gd name="T64" fmla="*/ 100 w 306"/>
                <a:gd name="T65" fmla="*/ 364 h 374"/>
                <a:gd name="T66" fmla="*/ 146 w 306"/>
                <a:gd name="T67" fmla="*/ 346 h 374"/>
                <a:gd name="T68" fmla="*/ 134 w 306"/>
                <a:gd name="T69" fmla="*/ 374 h 374"/>
                <a:gd name="T70" fmla="*/ 146 w 306"/>
                <a:gd name="T71" fmla="*/ 366 h 374"/>
                <a:gd name="T72" fmla="*/ 156 w 306"/>
                <a:gd name="T73" fmla="*/ 350 h 374"/>
                <a:gd name="T74" fmla="*/ 174 w 306"/>
                <a:gd name="T75" fmla="*/ 340 h 374"/>
                <a:gd name="T76" fmla="*/ 220 w 306"/>
                <a:gd name="T77" fmla="*/ 360 h 374"/>
                <a:gd name="T78" fmla="*/ 260 w 306"/>
                <a:gd name="T79" fmla="*/ 342 h 374"/>
                <a:gd name="T80" fmla="*/ 272 w 306"/>
                <a:gd name="T81" fmla="*/ 320 h 374"/>
                <a:gd name="T82" fmla="*/ 260 w 306"/>
                <a:gd name="T83" fmla="*/ 296 h 374"/>
                <a:gd name="T84" fmla="*/ 300 w 306"/>
                <a:gd name="T85" fmla="*/ 292 h 374"/>
                <a:gd name="T86" fmla="*/ 306 w 306"/>
                <a:gd name="T87" fmla="*/ 246 h 374"/>
                <a:gd name="T88" fmla="*/ 290 w 306"/>
                <a:gd name="T89" fmla="*/ 226 h 374"/>
                <a:gd name="T90" fmla="*/ 272 w 306"/>
                <a:gd name="T91" fmla="*/ 232 h 374"/>
                <a:gd name="T92" fmla="*/ 256 w 306"/>
                <a:gd name="T93" fmla="*/ 226 h 374"/>
                <a:gd name="T94" fmla="*/ 244 w 306"/>
                <a:gd name="T95" fmla="*/ 210 h 374"/>
                <a:gd name="T96" fmla="*/ 226 w 306"/>
                <a:gd name="T97" fmla="*/ 198 h 374"/>
                <a:gd name="T98" fmla="*/ 216 w 306"/>
                <a:gd name="T99" fmla="*/ 186 h 374"/>
                <a:gd name="T100" fmla="*/ 216 w 306"/>
                <a:gd name="T101" fmla="*/ 180 h 374"/>
                <a:gd name="T102" fmla="*/ 230 w 306"/>
                <a:gd name="T103" fmla="*/ 152 h 374"/>
                <a:gd name="T104" fmla="*/ 234 w 306"/>
                <a:gd name="T105" fmla="*/ 128 h 374"/>
                <a:gd name="T106" fmla="*/ 258 w 306"/>
                <a:gd name="T107" fmla="*/ 130 h 374"/>
                <a:gd name="T108" fmla="*/ 260 w 306"/>
                <a:gd name="T109" fmla="*/ 104 h 374"/>
                <a:gd name="T110" fmla="*/ 230 w 306"/>
                <a:gd name="T111" fmla="*/ 122 h 374"/>
                <a:gd name="T112" fmla="*/ 214 w 306"/>
                <a:gd name="T113" fmla="*/ 120 h 374"/>
                <a:gd name="T114" fmla="*/ 194 w 306"/>
                <a:gd name="T11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645025" y="3021919"/>
              <a:ext cx="127000" cy="184150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4 w 80"/>
                <a:gd name="T5" fmla="*/ 0 h 116"/>
                <a:gd name="T6" fmla="*/ 40 w 80"/>
                <a:gd name="T7" fmla="*/ 2 h 116"/>
                <a:gd name="T8" fmla="*/ 38 w 80"/>
                <a:gd name="T9" fmla="*/ 4 h 116"/>
                <a:gd name="T10" fmla="*/ 32 w 80"/>
                <a:gd name="T11" fmla="*/ 14 h 116"/>
                <a:gd name="T12" fmla="*/ 28 w 80"/>
                <a:gd name="T13" fmla="*/ 12 h 116"/>
                <a:gd name="T14" fmla="*/ 28 w 80"/>
                <a:gd name="T15" fmla="*/ 12 h 116"/>
                <a:gd name="T16" fmla="*/ 28 w 80"/>
                <a:gd name="T17" fmla="*/ 14 h 116"/>
                <a:gd name="T18" fmla="*/ 22 w 80"/>
                <a:gd name="T19" fmla="*/ 20 h 116"/>
                <a:gd name="T20" fmla="*/ 18 w 80"/>
                <a:gd name="T21" fmla="*/ 22 h 116"/>
                <a:gd name="T22" fmla="*/ 10 w 80"/>
                <a:gd name="T23" fmla="*/ 26 h 116"/>
                <a:gd name="T24" fmla="*/ 8 w 80"/>
                <a:gd name="T25" fmla="*/ 32 h 116"/>
                <a:gd name="T26" fmla="*/ 8 w 80"/>
                <a:gd name="T27" fmla="*/ 32 h 116"/>
                <a:gd name="T28" fmla="*/ 8 w 80"/>
                <a:gd name="T29" fmla="*/ 44 h 116"/>
                <a:gd name="T30" fmla="*/ 6 w 80"/>
                <a:gd name="T31" fmla="*/ 48 h 116"/>
                <a:gd name="T32" fmla="*/ 4 w 80"/>
                <a:gd name="T33" fmla="*/ 50 h 116"/>
                <a:gd name="T34" fmla="*/ 0 w 80"/>
                <a:gd name="T35" fmla="*/ 60 h 116"/>
                <a:gd name="T36" fmla="*/ 0 w 80"/>
                <a:gd name="T37" fmla="*/ 60 h 116"/>
                <a:gd name="T38" fmla="*/ 0 w 80"/>
                <a:gd name="T39" fmla="*/ 66 h 116"/>
                <a:gd name="T40" fmla="*/ 0 w 80"/>
                <a:gd name="T41" fmla="*/ 78 h 116"/>
                <a:gd name="T42" fmla="*/ 4 w 80"/>
                <a:gd name="T43" fmla="*/ 102 h 116"/>
                <a:gd name="T44" fmla="*/ 4 w 80"/>
                <a:gd name="T45" fmla="*/ 102 h 116"/>
                <a:gd name="T46" fmla="*/ 8 w 80"/>
                <a:gd name="T47" fmla="*/ 106 h 116"/>
                <a:gd name="T48" fmla="*/ 18 w 80"/>
                <a:gd name="T49" fmla="*/ 112 h 116"/>
                <a:gd name="T50" fmla="*/ 36 w 80"/>
                <a:gd name="T51" fmla="*/ 116 h 116"/>
                <a:gd name="T52" fmla="*/ 36 w 80"/>
                <a:gd name="T53" fmla="*/ 116 h 116"/>
                <a:gd name="T54" fmla="*/ 44 w 80"/>
                <a:gd name="T55" fmla="*/ 114 h 116"/>
                <a:gd name="T56" fmla="*/ 54 w 80"/>
                <a:gd name="T57" fmla="*/ 110 h 116"/>
                <a:gd name="T58" fmla="*/ 50 w 80"/>
                <a:gd name="T59" fmla="*/ 100 h 116"/>
                <a:gd name="T60" fmla="*/ 50 w 80"/>
                <a:gd name="T61" fmla="*/ 98 h 116"/>
                <a:gd name="T62" fmla="*/ 50 w 80"/>
                <a:gd name="T63" fmla="*/ 98 h 116"/>
                <a:gd name="T64" fmla="*/ 52 w 80"/>
                <a:gd name="T65" fmla="*/ 90 h 116"/>
                <a:gd name="T66" fmla="*/ 52 w 80"/>
                <a:gd name="T67" fmla="*/ 90 h 116"/>
                <a:gd name="T68" fmla="*/ 60 w 80"/>
                <a:gd name="T69" fmla="*/ 74 h 116"/>
                <a:gd name="T70" fmla="*/ 76 w 80"/>
                <a:gd name="T71" fmla="*/ 74 h 116"/>
                <a:gd name="T72" fmla="*/ 80 w 80"/>
                <a:gd name="T73" fmla="*/ 74 h 116"/>
                <a:gd name="T74" fmla="*/ 80 w 80"/>
                <a:gd name="T75" fmla="*/ 74 h 116"/>
                <a:gd name="T76" fmla="*/ 74 w 80"/>
                <a:gd name="T77" fmla="*/ 64 h 116"/>
                <a:gd name="T78" fmla="*/ 64 w 80"/>
                <a:gd name="T79" fmla="*/ 48 h 116"/>
                <a:gd name="T80" fmla="*/ 58 w 80"/>
                <a:gd name="T81" fmla="*/ 40 h 116"/>
                <a:gd name="T82" fmla="*/ 58 w 80"/>
                <a:gd name="T83" fmla="*/ 40 h 116"/>
                <a:gd name="T84" fmla="*/ 54 w 80"/>
                <a:gd name="T85" fmla="*/ 30 h 116"/>
                <a:gd name="T86" fmla="*/ 52 w 80"/>
                <a:gd name="T87" fmla="*/ 18 h 116"/>
                <a:gd name="T88" fmla="*/ 52 w 80"/>
                <a:gd name="T89" fmla="*/ 18 h 116"/>
                <a:gd name="T90" fmla="*/ 48 w 80"/>
                <a:gd name="T91" fmla="*/ 8 h 116"/>
                <a:gd name="T92" fmla="*/ 46 w 80"/>
                <a:gd name="T93" fmla="*/ 2 h 116"/>
                <a:gd name="T94" fmla="*/ 46 w 80"/>
                <a:gd name="T9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18025" y="2939369"/>
              <a:ext cx="168275" cy="180975"/>
            </a:xfrm>
            <a:custGeom>
              <a:avLst/>
              <a:gdLst>
                <a:gd name="T0" fmla="*/ 52 w 106"/>
                <a:gd name="T1" fmla="*/ 26 h 114"/>
                <a:gd name="T2" fmla="*/ 38 w 106"/>
                <a:gd name="T3" fmla="*/ 24 h 114"/>
                <a:gd name="T4" fmla="*/ 38 w 106"/>
                <a:gd name="T5" fmla="*/ 30 h 114"/>
                <a:gd name="T6" fmla="*/ 18 w 106"/>
                <a:gd name="T7" fmla="*/ 38 h 114"/>
                <a:gd name="T8" fmla="*/ 18 w 106"/>
                <a:gd name="T9" fmla="*/ 40 h 114"/>
                <a:gd name="T10" fmla="*/ 18 w 106"/>
                <a:gd name="T11" fmla="*/ 48 h 114"/>
                <a:gd name="T12" fmla="*/ 24 w 106"/>
                <a:gd name="T13" fmla="*/ 58 h 114"/>
                <a:gd name="T14" fmla="*/ 24 w 106"/>
                <a:gd name="T15" fmla="*/ 60 h 114"/>
                <a:gd name="T16" fmla="*/ 4 w 106"/>
                <a:gd name="T17" fmla="*/ 82 h 114"/>
                <a:gd name="T18" fmla="*/ 0 w 106"/>
                <a:gd name="T19" fmla="*/ 86 h 114"/>
                <a:gd name="T20" fmla="*/ 4 w 106"/>
                <a:gd name="T21" fmla="*/ 96 h 114"/>
                <a:gd name="T22" fmla="*/ 20 w 106"/>
                <a:gd name="T23" fmla="*/ 100 h 114"/>
                <a:gd name="T24" fmla="*/ 32 w 106"/>
                <a:gd name="T25" fmla="*/ 102 h 114"/>
                <a:gd name="T26" fmla="*/ 40 w 106"/>
                <a:gd name="T27" fmla="*/ 106 h 114"/>
                <a:gd name="T28" fmla="*/ 48 w 106"/>
                <a:gd name="T29" fmla="*/ 110 h 114"/>
                <a:gd name="T30" fmla="*/ 62 w 106"/>
                <a:gd name="T31" fmla="*/ 114 h 114"/>
                <a:gd name="T32" fmla="*/ 66 w 106"/>
                <a:gd name="T33" fmla="*/ 112 h 114"/>
                <a:gd name="T34" fmla="*/ 78 w 106"/>
                <a:gd name="T35" fmla="*/ 98 h 114"/>
                <a:gd name="T36" fmla="*/ 80 w 106"/>
                <a:gd name="T37" fmla="*/ 66 h 114"/>
                <a:gd name="T38" fmla="*/ 96 w 106"/>
                <a:gd name="T39" fmla="*/ 68 h 114"/>
                <a:gd name="T40" fmla="*/ 102 w 106"/>
                <a:gd name="T41" fmla="*/ 62 h 114"/>
                <a:gd name="T42" fmla="*/ 96 w 106"/>
                <a:gd name="T43" fmla="*/ 30 h 114"/>
                <a:gd name="T44" fmla="*/ 102 w 106"/>
                <a:gd name="T45" fmla="*/ 26 h 114"/>
                <a:gd name="T46" fmla="*/ 106 w 106"/>
                <a:gd name="T47" fmla="*/ 22 h 114"/>
                <a:gd name="T48" fmla="*/ 86 w 106"/>
                <a:gd name="T49" fmla="*/ 18 h 114"/>
                <a:gd name="T50" fmla="*/ 68 w 106"/>
                <a:gd name="T51" fmla="*/ 6 h 114"/>
                <a:gd name="T52" fmla="*/ 62 w 106"/>
                <a:gd name="T53" fmla="*/ 2 h 114"/>
                <a:gd name="T54" fmla="*/ 48 w 106"/>
                <a:gd name="T55" fmla="*/ 2 h 114"/>
                <a:gd name="T56" fmla="*/ 44 w 106"/>
                <a:gd name="T57" fmla="*/ 2 h 114"/>
                <a:gd name="T58" fmla="*/ 50 w 106"/>
                <a:gd name="T59" fmla="*/ 10 h 114"/>
                <a:gd name="T60" fmla="*/ 54 w 106"/>
                <a:gd name="T61" fmla="*/ 16 h 114"/>
                <a:gd name="T62" fmla="*/ 52 w 106"/>
                <a:gd name="T6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803775" y="2580594"/>
              <a:ext cx="596900" cy="568325"/>
            </a:xfrm>
            <a:custGeom>
              <a:avLst/>
              <a:gdLst>
                <a:gd name="T0" fmla="*/ 162 w 376"/>
                <a:gd name="T1" fmla="*/ 60 h 358"/>
                <a:gd name="T2" fmla="*/ 160 w 376"/>
                <a:gd name="T3" fmla="*/ 80 h 358"/>
                <a:gd name="T4" fmla="*/ 140 w 376"/>
                <a:gd name="T5" fmla="*/ 80 h 358"/>
                <a:gd name="T6" fmla="*/ 116 w 376"/>
                <a:gd name="T7" fmla="*/ 92 h 358"/>
                <a:gd name="T8" fmla="*/ 92 w 376"/>
                <a:gd name="T9" fmla="*/ 112 h 358"/>
                <a:gd name="T10" fmla="*/ 70 w 376"/>
                <a:gd name="T11" fmla="*/ 138 h 358"/>
                <a:gd name="T12" fmla="*/ 54 w 376"/>
                <a:gd name="T13" fmla="*/ 148 h 358"/>
                <a:gd name="T14" fmla="*/ 42 w 376"/>
                <a:gd name="T15" fmla="*/ 138 h 358"/>
                <a:gd name="T16" fmla="*/ 24 w 376"/>
                <a:gd name="T17" fmla="*/ 122 h 358"/>
                <a:gd name="T18" fmla="*/ 22 w 376"/>
                <a:gd name="T19" fmla="*/ 184 h 358"/>
                <a:gd name="T20" fmla="*/ 4 w 376"/>
                <a:gd name="T21" fmla="*/ 220 h 358"/>
                <a:gd name="T22" fmla="*/ 2 w 376"/>
                <a:gd name="T23" fmla="*/ 232 h 358"/>
                <a:gd name="T24" fmla="*/ 32 w 376"/>
                <a:gd name="T25" fmla="*/ 238 h 358"/>
                <a:gd name="T26" fmla="*/ 34 w 376"/>
                <a:gd name="T27" fmla="*/ 240 h 358"/>
                <a:gd name="T28" fmla="*/ 46 w 376"/>
                <a:gd name="T29" fmla="*/ 248 h 358"/>
                <a:gd name="T30" fmla="*/ 48 w 376"/>
                <a:gd name="T31" fmla="*/ 248 h 358"/>
                <a:gd name="T32" fmla="*/ 54 w 376"/>
                <a:gd name="T33" fmla="*/ 264 h 358"/>
                <a:gd name="T34" fmla="*/ 92 w 376"/>
                <a:gd name="T35" fmla="*/ 260 h 358"/>
                <a:gd name="T36" fmla="*/ 112 w 376"/>
                <a:gd name="T37" fmla="*/ 224 h 358"/>
                <a:gd name="T38" fmla="*/ 138 w 376"/>
                <a:gd name="T39" fmla="*/ 204 h 358"/>
                <a:gd name="T40" fmla="*/ 154 w 376"/>
                <a:gd name="T41" fmla="*/ 196 h 358"/>
                <a:gd name="T42" fmla="*/ 164 w 376"/>
                <a:gd name="T43" fmla="*/ 194 h 358"/>
                <a:gd name="T44" fmla="*/ 174 w 376"/>
                <a:gd name="T45" fmla="*/ 200 h 358"/>
                <a:gd name="T46" fmla="*/ 188 w 376"/>
                <a:gd name="T47" fmla="*/ 220 h 358"/>
                <a:gd name="T48" fmla="*/ 188 w 376"/>
                <a:gd name="T49" fmla="*/ 254 h 358"/>
                <a:gd name="T50" fmla="*/ 184 w 376"/>
                <a:gd name="T51" fmla="*/ 268 h 358"/>
                <a:gd name="T52" fmla="*/ 174 w 376"/>
                <a:gd name="T53" fmla="*/ 284 h 358"/>
                <a:gd name="T54" fmla="*/ 172 w 376"/>
                <a:gd name="T55" fmla="*/ 312 h 358"/>
                <a:gd name="T56" fmla="*/ 184 w 376"/>
                <a:gd name="T57" fmla="*/ 302 h 358"/>
                <a:gd name="T58" fmla="*/ 194 w 376"/>
                <a:gd name="T59" fmla="*/ 308 h 358"/>
                <a:gd name="T60" fmla="*/ 186 w 376"/>
                <a:gd name="T61" fmla="*/ 324 h 358"/>
                <a:gd name="T62" fmla="*/ 182 w 376"/>
                <a:gd name="T63" fmla="*/ 336 h 358"/>
                <a:gd name="T64" fmla="*/ 176 w 376"/>
                <a:gd name="T65" fmla="*/ 344 h 358"/>
                <a:gd name="T66" fmla="*/ 162 w 376"/>
                <a:gd name="T67" fmla="*/ 348 h 358"/>
                <a:gd name="T68" fmla="*/ 184 w 376"/>
                <a:gd name="T69" fmla="*/ 354 h 358"/>
                <a:gd name="T70" fmla="*/ 198 w 376"/>
                <a:gd name="T71" fmla="*/ 328 h 358"/>
                <a:gd name="T72" fmla="*/ 272 w 376"/>
                <a:gd name="T73" fmla="*/ 260 h 358"/>
                <a:gd name="T74" fmla="*/ 284 w 376"/>
                <a:gd name="T75" fmla="*/ 260 h 358"/>
                <a:gd name="T76" fmla="*/ 312 w 376"/>
                <a:gd name="T77" fmla="*/ 244 h 358"/>
                <a:gd name="T78" fmla="*/ 326 w 376"/>
                <a:gd name="T79" fmla="*/ 208 h 358"/>
                <a:gd name="T80" fmla="*/ 372 w 376"/>
                <a:gd name="T81" fmla="*/ 128 h 358"/>
                <a:gd name="T82" fmla="*/ 364 w 376"/>
                <a:gd name="T83" fmla="*/ 122 h 358"/>
                <a:gd name="T84" fmla="*/ 356 w 376"/>
                <a:gd name="T85" fmla="*/ 122 h 358"/>
                <a:gd name="T86" fmla="*/ 346 w 376"/>
                <a:gd name="T87" fmla="*/ 116 h 358"/>
                <a:gd name="T88" fmla="*/ 342 w 376"/>
                <a:gd name="T89" fmla="*/ 108 h 358"/>
                <a:gd name="T90" fmla="*/ 336 w 376"/>
                <a:gd name="T91" fmla="*/ 62 h 358"/>
                <a:gd name="T92" fmla="*/ 308 w 376"/>
                <a:gd name="T93" fmla="*/ 30 h 358"/>
                <a:gd name="T94" fmla="*/ 306 w 376"/>
                <a:gd name="T95" fmla="*/ 16 h 358"/>
                <a:gd name="T96" fmla="*/ 300 w 376"/>
                <a:gd name="T97" fmla="*/ 10 h 358"/>
                <a:gd name="T98" fmla="*/ 292 w 376"/>
                <a:gd name="T99" fmla="*/ 24 h 358"/>
                <a:gd name="T100" fmla="*/ 274 w 376"/>
                <a:gd name="T101" fmla="*/ 20 h 358"/>
                <a:gd name="T102" fmla="*/ 268 w 376"/>
                <a:gd name="T103" fmla="*/ 8 h 358"/>
                <a:gd name="T104" fmla="*/ 236 w 376"/>
                <a:gd name="T105" fmla="*/ 0 h 358"/>
                <a:gd name="T106" fmla="*/ 234 w 376"/>
                <a:gd name="T107" fmla="*/ 12 h 358"/>
                <a:gd name="T108" fmla="*/ 226 w 376"/>
                <a:gd name="T109" fmla="*/ 30 h 358"/>
                <a:gd name="T110" fmla="*/ 212 w 376"/>
                <a:gd name="T111" fmla="*/ 48 h 358"/>
                <a:gd name="T112" fmla="*/ 186 w 376"/>
                <a:gd name="T113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937125" y="2237694"/>
              <a:ext cx="850900" cy="577850"/>
            </a:xfrm>
            <a:custGeom>
              <a:avLst/>
              <a:gdLst>
                <a:gd name="T0" fmla="*/ 74 w 536"/>
                <a:gd name="T1" fmla="*/ 12 h 364"/>
                <a:gd name="T2" fmla="*/ 60 w 536"/>
                <a:gd name="T3" fmla="*/ 34 h 364"/>
                <a:gd name="T4" fmla="*/ 42 w 536"/>
                <a:gd name="T5" fmla="*/ 48 h 364"/>
                <a:gd name="T6" fmla="*/ 22 w 536"/>
                <a:gd name="T7" fmla="*/ 34 h 364"/>
                <a:gd name="T8" fmla="*/ 18 w 536"/>
                <a:gd name="T9" fmla="*/ 54 h 364"/>
                <a:gd name="T10" fmla="*/ 34 w 536"/>
                <a:gd name="T11" fmla="*/ 64 h 364"/>
                <a:gd name="T12" fmla="*/ 50 w 536"/>
                <a:gd name="T13" fmla="*/ 140 h 364"/>
                <a:gd name="T14" fmla="*/ 76 w 536"/>
                <a:gd name="T15" fmla="*/ 136 h 364"/>
                <a:gd name="T16" fmla="*/ 98 w 536"/>
                <a:gd name="T17" fmla="*/ 132 h 364"/>
                <a:gd name="T18" fmla="*/ 126 w 536"/>
                <a:gd name="T19" fmla="*/ 176 h 364"/>
                <a:gd name="T20" fmla="*/ 120 w 536"/>
                <a:gd name="T21" fmla="*/ 212 h 364"/>
                <a:gd name="T22" fmla="*/ 158 w 536"/>
                <a:gd name="T23" fmla="*/ 208 h 364"/>
                <a:gd name="T24" fmla="*/ 178 w 536"/>
                <a:gd name="T25" fmla="*/ 216 h 364"/>
                <a:gd name="T26" fmla="*/ 192 w 536"/>
                <a:gd name="T27" fmla="*/ 228 h 364"/>
                <a:gd name="T28" fmla="*/ 210 w 536"/>
                <a:gd name="T29" fmla="*/ 218 h 364"/>
                <a:gd name="T30" fmla="*/ 226 w 536"/>
                <a:gd name="T31" fmla="*/ 214 h 364"/>
                <a:gd name="T32" fmla="*/ 232 w 536"/>
                <a:gd name="T33" fmla="*/ 242 h 364"/>
                <a:gd name="T34" fmla="*/ 262 w 536"/>
                <a:gd name="T35" fmla="*/ 274 h 364"/>
                <a:gd name="T36" fmla="*/ 268 w 536"/>
                <a:gd name="T37" fmla="*/ 324 h 364"/>
                <a:gd name="T38" fmla="*/ 276 w 536"/>
                <a:gd name="T39" fmla="*/ 330 h 364"/>
                <a:gd name="T40" fmla="*/ 294 w 536"/>
                <a:gd name="T41" fmla="*/ 338 h 364"/>
                <a:gd name="T42" fmla="*/ 322 w 536"/>
                <a:gd name="T43" fmla="*/ 314 h 364"/>
                <a:gd name="T44" fmla="*/ 344 w 536"/>
                <a:gd name="T45" fmla="*/ 294 h 364"/>
                <a:gd name="T46" fmla="*/ 400 w 536"/>
                <a:gd name="T47" fmla="*/ 272 h 364"/>
                <a:gd name="T48" fmla="*/ 404 w 536"/>
                <a:gd name="T49" fmla="*/ 260 h 364"/>
                <a:gd name="T50" fmla="*/ 430 w 536"/>
                <a:gd name="T51" fmla="*/ 256 h 364"/>
                <a:gd name="T52" fmla="*/ 454 w 536"/>
                <a:gd name="T53" fmla="*/ 228 h 364"/>
                <a:gd name="T54" fmla="*/ 478 w 536"/>
                <a:gd name="T55" fmla="*/ 170 h 364"/>
                <a:gd name="T56" fmla="*/ 524 w 536"/>
                <a:gd name="T57" fmla="*/ 198 h 364"/>
                <a:gd name="T58" fmla="*/ 514 w 536"/>
                <a:gd name="T59" fmla="*/ 172 h 364"/>
                <a:gd name="T60" fmla="*/ 524 w 536"/>
                <a:gd name="T61" fmla="*/ 126 h 364"/>
                <a:gd name="T62" fmla="*/ 492 w 536"/>
                <a:gd name="T63" fmla="*/ 110 h 364"/>
                <a:gd name="T64" fmla="*/ 482 w 536"/>
                <a:gd name="T65" fmla="*/ 108 h 364"/>
                <a:gd name="T66" fmla="*/ 468 w 536"/>
                <a:gd name="T67" fmla="*/ 112 h 364"/>
                <a:gd name="T68" fmla="*/ 446 w 536"/>
                <a:gd name="T69" fmla="*/ 110 h 364"/>
                <a:gd name="T70" fmla="*/ 446 w 536"/>
                <a:gd name="T71" fmla="*/ 136 h 364"/>
                <a:gd name="T72" fmla="*/ 428 w 536"/>
                <a:gd name="T73" fmla="*/ 146 h 364"/>
                <a:gd name="T74" fmla="*/ 414 w 536"/>
                <a:gd name="T75" fmla="*/ 140 h 364"/>
                <a:gd name="T76" fmla="*/ 376 w 536"/>
                <a:gd name="T77" fmla="*/ 108 h 364"/>
                <a:gd name="T78" fmla="*/ 370 w 536"/>
                <a:gd name="T79" fmla="*/ 86 h 364"/>
                <a:gd name="T80" fmla="*/ 368 w 536"/>
                <a:gd name="T81" fmla="*/ 98 h 364"/>
                <a:gd name="T82" fmla="*/ 340 w 536"/>
                <a:gd name="T83" fmla="*/ 116 h 364"/>
                <a:gd name="T84" fmla="*/ 336 w 536"/>
                <a:gd name="T85" fmla="*/ 106 h 364"/>
                <a:gd name="T86" fmla="*/ 316 w 536"/>
                <a:gd name="T87" fmla="*/ 82 h 364"/>
                <a:gd name="T88" fmla="*/ 292 w 536"/>
                <a:gd name="T89" fmla="*/ 82 h 364"/>
                <a:gd name="T90" fmla="*/ 290 w 536"/>
                <a:gd name="T91" fmla="*/ 68 h 364"/>
                <a:gd name="T92" fmla="*/ 254 w 536"/>
                <a:gd name="T93" fmla="*/ 68 h 364"/>
                <a:gd name="T94" fmla="*/ 240 w 536"/>
                <a:gd name="T95" fmla="*/ 72 h 364"/>
                <a:gd name="T96" fmla="*/ 226 w 536"/>
                <a:gd name="T97" fmla="*/ 56 h 364"/>
                <a:gd name="T98" fmla="*/ 202 w 536"/>
                <a:gd name="T99" fmla="*/ 50 h 364"/>
                <a:gd name="T100" fmla="*/ 164 w 536"/>
                <a:gd name="T101" fmla="*/ 54 h 364"/>
                <a:gd name="T102" fmla="*/ 150 w 536"/>
                <a:gd name="T103" fmla="*/ 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756151" y="1421719"/>
              <a:ext cx="1139824" cy="1035051"/>
            </a:xfrm>
            <a:custGeom>
              <a:avLst/>
              <a:gdLst>
                <a:gd name="T0" fmla="*/ 706 w 718"/>
                <a:gd name="T1" fmla="*/ 302 h 652"/>
                <a:gd name="T2" fmla="*/ 710 w 718"/>
                <a:gd name="T3" fmla="*/ 274 h 652"/>
                <a:gd name="T4" fmla="*/ 692 w 718"/>
                <a:gd name="T5" fmla="*/ 234 h 652"/>
                <a:gd name="T6" fmla="*/ 666 w 718"/>
                <a:gd name="T7" fmla="*/ 248 h 652"/>
                <a:gd name="T8" fmla="*/ 644 w 718"/>
                <a:gd name="T9" fmla="*/ 272 h 652"/>
                <a:gd name="T10" fmla="*/ 618 w 718"/>
                <a:gd name="T11" fmla="*/ 318 h 652"/>
                <a:gd name="T12" fmla="*/ 536 w 718"/>
                <a:gd name="T13" fmla="*/ 334 h 652"/>
                <a:gd name="T14" fmla="*/ 508 w 718"/>
                <a:gd name="T15" fmla="*/ 290 h 652"/>
                <a:gd name="T16" fmla="*/ 496 w 718"/>
                <a:gd name="T17" fmla="*/ 278 h 652"/>
                <a:gd name="T18" fmla="*/ 388 w 718"/>
                <a:gd name="T19" fmla="*/ 236 h 652"/>
                <a:gd name="T20" fmla="*/ 330 w 718"/>
                <a:gd name="T21" fmla="*/ 232 h 652"/>
                <a:gd name="T22" fmla="*/ 258 w 718"/>
                <a:gd name="T23" fmla="*/ 110 h 652"/>
                <a:gd name="T24" fmla="*/ 108 w 718"/>
                <a:gd name="T25" fmla="*/ 12 h 652"/>
                <a:gd name="T26" fmla="*/ 80 w 718"/>
                <a:gd name="T27" fmla="*/ 0 h 652"/>
                <a:gd name="T28" fmla="*/ 34 w 718"/>
                <a:gd name="T29" fmla="*/ 12 h 652"/>
                <a:gd name="T30" fmla="*/ 8 w 718"/>
                <a:gd name="T31" fmla="*/ 38 h 652"/>
                <a:gd name="T32" fmla="*/ 0 w 718"/>
                <a:gd name="T33" fmla="*/ 52 h 652"/>
                <a:gd name="T34" fmla="*/ 10 w 718"/>
                <a:gd name="T35" fmla="*/ 86 h 652"/>
                <a:gd name="T36" fmla="*/ 38 w 718"/>
                <a:gd name="T37" fmla="*/ 76 h 652"/>
                <a:gd name="T38" fmla="*/ 74 w 718"/>
                <a:gd name="T39" fmla="*/ 94 h 652"/>
                <a:gd name="T40" fmla="*/ 96 w 718"/>
                <a:gd name="T41" fmla="*/ 140 h 652"/>
                <a:gd name="T42" fmla="*/ 124 w 718"/>
                <a:gd name="T43" fmla="*/ 148 h 652"/>
                <a:gd name="T44" fmla="*/ 170 w 718"/>
                <a:gd name="T45" fmla="*/ 124 h 652"/>
                <a:gd name="T46" fmla="*/ 214 w 718"/>
                <a:gd name="T47" fmla="*/ 110 h 652"/>
                <a:gd name="T48" fmla="*/ 238 w 718"/>
                <a:gd name="T49" fmla="*/ 196 h 652"/>
                <a:gd name="T50" fmla="*/ 240 w 718"/>
                <a:gd name="T51" fmla="*/ 250 h 652"/>
                <a:gd name="T52" fmla="*/ 232 w 718"/>
                <a:gd name="T53" fmla="*/ 284 h 652"/>
                <a:gd name="T54" fmla="*/ 222 w 718"/>
                <a:gd name="T55" fmla="*/ 312 h 652"/>
                <a:gd name="T56" fmla="*/ 228 w 718"/>
                <a:gd name="T57" fmla="*/ 332 h 652"/>
                <a:gd name="T58" fmla="*/ 206 w 718"/>
                <a:gd name="T59" fmla="*/ 364 h 652"/>
                <a:gd name="T60" fmla="*/ 168 w 718"/>
                <a:gd name="T61" fmla="*/ 402 h 652"/>
                <a:gd name="T62" fmla="*/ 148 w 718"/>
                <a:gd name="T63" fmla="*/ 414 h 652"/>
                <a:gd name="T64" fmla="*/ 160 w 718"/>
                <a:gd name="T65" fmla="*/ 468 h 652"/>
                <a:gd name="T66" fmla="*/ 182 w 718"/>
                <a:gd name="T67" fmla="*/ 512 h 652"/>
                <a:gd name="T68" fmla="*/ 226 w 718"/>
                <a:gd name="T69" fmla="*/ 528 h 652"/>
                <a:gd name="T70" fmla="*/ 254 w 718"/>
                <a:gd name="T71" fmla="*/ 560 h 652"/>
                <a:gd name="T72" fmla="*/ 274 w 718"/>
                <a:gd name="T73" fmla="*/ 560 h 652"/>
                <a:gd name="T74" fmla="*/ 308 w 718"/>
                <a:gd name="T75" fmla="*/ 552 h 652"/>
                <a:gd name="T76" fmla="*/ 334 w 718"/>
                <a:gd name="T77" fmla="*/ 546 h 652"/>
                <a:gd name="T78" fmla="*/ 346 w 718"/>
                <a:gd name="T79" fmla="*/ 562 h 652"/>
                <a:gd name="T80" fmla="*/ 360 w 718"/>
                <a:gd name="T81" fmla="*/ 574 h 652"/>
                <a:gd name="T82" fmla="*/ 364 w 718"/>
                <a:gd name="T83" fmla="*/ 564 h 652"/>
                <a:gd name="T84" fmla="*/ 402 w 718"/>
                <a:gd name="T85" fmla="*/ 562 h 652"/>
                <a:gd name="T86" fmla="*/ 422 w 718"/>
                <a:gd name="T87" fmla="*/ 590 h 652"/>
                <a:gd name="T88" fmla="*/ 426 w 718"/>
                <a:gd name="T89" fmla="*/ 584 h 652"/>
                <a:gd name="T90" fmla="*/ 458 w 718"/>
                <a:gd name="T91" fmla="*/ 624 h 652"/>
                <a:gd name="T92" fmla="*/ 470 w 718"/>
                <a:gd name="T93" fmla="*/ 602 h 652"/>
                <a:gd name="T94" fmla="*/ 478 w 718"/>
                <a:gd name="T95" fmla="*/ 594 h 652"/>
                <a:gd name="T96" fmla="*/ 490 w 718"/>
                <a:gd name="T97" fmla="*/ 594 h 652"/>
                <a:gd name="T98" fmla="*/ 498 w 718"/>
                <a:gd name="T99" fmla="*/ 618 h 652"/>
                <a:gd name="T100" fmla="*/ 538 w 718"/>
                <a:gd name="T101" fmla="*/ 652 h 652"/>
                <a:gd name="T102" fmla="*/ 544 w 718"/>
                <a:gd name="T103" fmla="*/ 638 h 652"/>
                <a:gd name="T104" fmla="*/ 556 w 718"/>
                <a:gd name="T105" fmla="*/ 618 h 652"/>
                <a:gd name="T106" fmla="*/ 592 w 718"/>
                <a:gd name="T107" fmla="*/ 596 h 652"/>
                <a:gd name="T108" fmla="*/ 612 w 718"/>
                <a:gd name="T109" fmla="*/ 606 h 652"/>
                <a:gd name="T110" fmla="*/ 610 w 718"/>
                <a:gd name="T111" fmla="*/ 618 h 652"/>
                <a:gd name="T112" fmla="*/ 640 w 718"/>
                <a:gd name="T113" fmla="*/ 630 h 652"/>
                <a:gd name="T114" fmla="*/ 624 w 718"/>
                <a:gd name="T115" fmla="*/ 562 h 652"/>
                <a:gd name="T116" fmla="*/ 616 w 718"/>
                <a:gd name="T117" fmla="*/ 518 h 652"/>
                <a:gd name="T118" fmla="*/ 650 w 718"/>
                <a:gd name="T119" fmla="*/ 482 h 652"/>
                <a:gd name="T120" fmla="*/ 692 w 718"/>
                <a:gd name="T121" fmla="*/ 486 h 652"/>
                <a:gd name="T122" fmla="*/ 714 w 718"/>
                <a:gd name="T123" fmla="*/ 4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530725" y="3279094"/>
              <a:ext cx="688975" cy="431800"/>
            </a:xfrm>
            <a:custGeom>
              <a:avLst/>
              <a:gdLst>
                <a:gd name="T0" fmla="*/ 396 w 434"/>
                <a:gd name="T1" fmla="*/ 8 h 272"/>
                <a:gd name="T2" fmla="*/ 358 w 434"/>
                <a:gd name="T3" fmla="*/ 12 h 272"/>
                <a:gd name="T4" fmla="*/ 314 w 434"/>
                <a:gd name="T5" fmla="*/ 0 h 272"/>
                <a:gd name="T6" fmla="*/ 272 w 434"/>
                <a:gd name="T7" fmla="*/ 60 h 272"/>
                <a:gd name="T8" fmla="*/ 246 w 434"/>
                <a:gd name="T9" fmla="*/ 64 h 272"/>
                <a:gd name="T10" fmla="*/ 218 w 434"/>
                <a:gd name="T11" fmla="*/ 60 h 272"/>
                <a:gd name="T12" fmla="*/ 208 w 434"/>
                <a:gd name="T13" fmla="*/ 2 h 272"/>
                <a:gd name="T14" fmla="*/ 150 w 434"/>
                <a:gd name="T15" fmla="*/ 20 h 272"/>
                <a:gd name="T16" fmla="*/ 144 w 434"/>
                <a:gd name="T17" fmla="*/ 0 h 272"/>
                <a:gd name="T18" fmla="*/ 118 w 434"/>
                <a:gd name="T19" fmla="*/ 20 h 272"/>
                <a:gd name="T20" fmla="*/ 102 w 434"/>
                <a:gd name="T21" fmla="*/ 24 h 272"/>
                <a:gd name="T22" fmla="*/ 12 w 434"/>
                <a:gd name="T23" fmla="*/ 128 h 272"/>
                <a:gd name="T24" fmla="*/ 22 w 434"/>
                <a:gd name="T25" fmla="*/ 152 h 272"/>
                <a:gd name="T26" fmla="*/ 20 w 434"/>
                <a:gd name="T27" fmla="*/ 156 h 272"/>
                <a:gd name="T28" fmla="*/ 24 w 434"/>
                <a:gd name="T29" fmla="*/ 172 h 272"/>
                <a:gd name="T30" fmla="*/ 34 w 434"/>
                <a:gd name="T31" fmla="*/ 206 h 272"/>
                <a:gd name="T32" fmla="*/ 0 w 434"/>
                <a:gd name="T33" fmla="*/ 236 h 272"/>
                <a:gd name="T34" fmla="*/ 18 w 434"/>
                <a:gd name="T35" fmla="*/ 248 h 272"/>
                <a:gd name="T36" fmla="*/ 18 w 434"/>
                <a:gd name="T37" fmla="*/ 252 h 272"/>
                <a:gd name="T38" fmla="*/ 64 w 434"/>
                <a:gd name="T39" fmla="*/ 272 h 272"/>
                <a:gd name="T40" fmla="*/ 92 w 434"/>
                <a:gd name="T41" fmla="*/ 230 h 272"/>
                <a:gd name="T42" fmla="*/ 118 w 434"/>
                <a:gd name="T43" fmla="*/ 242 h 272"/>
                <a:gd name="T44" fmla="*/ 118 w 434"/>
                <a:gd name="T45" fmla="*/ 244 h 272"/>
                <a:gd name="T46" fmla="*/ 118 w 434"/>
                <a:gd name="T47" fmla="*/ 260 h 272"/>
                <a:gd name="T48" fmla="*/ 148 w 434"/>
                <a:gd name="T49" fmla="*/ 264 h 272"/>
                <a:gd name="T50" fmla="*/ 170 w 434"/>
                <a:gd name="T51" fmla="*/ 256 h 272"/>
                <a:gd name="T52" fmla="*/ 184 w 434"/>
                <a:gd name="T53" fmla="*/ 252 h 272"/>
                <a:gd name="T54" fmla="*/ 202 w 434"/>
                <a:gd name="T55" fmla="*/ 258 h 272"/>
                <a:gd name="T56" fmla="*/ 214 w 434"/>
                <a:gd name="T57" fmla="*/ 248 h 272"/>
                <a:gd name="T58" fmla="*/ 220 w 434"/>
                <a:gd name="T59" fmla="*/ 242 h 272"/>
                <a:gd name="T60" fmla="*/ 230 w 434"/>
                <a:gd name="T61" fmla="*/ 228 h 272"/>
                <a:gd name="T62" fmla="*/ 250 w 434"/>
                <a:gd name="T63" fmla="*/ 212 h 272"/>
                <a:gd name="T64" fmla="*/ 258 w 434"/>
                <a:gd name="T65" fmla="*/ 216 h 272"/>
                <a:gd name="T66" fmla="*/ 268 w 434"/>
                <a:gd name="T67" fmla="*/ 176 h 272"/>
                <a:gd name="T68" fmla="*/ 280 w 434"/>
                <a:gd name="T69" fmla="*/ 172 h 272"/>
                <a:gd name="T70" fmla="*/ 298 w 434"/>
                <a:gd name="T71" fmla="*/ 156 h 272"/>
                <a:gd name="T72" fmla="*/ 296 w 434"/>
                <a:gd name="T73" fmla="*/ 138 h 272"/>
                <a:gd name="T74" fmla="*/ 296 w 434"/>
                <a:gd name="T75" fmla="*/ 122 h 272"/>
                <a:gd name="T76" fmla="*/ 302 w 434"/>
                <a:gd name="T77" fmla="*/ 120 h 272"/>
                <a:gd name="T78" fmla="*/ 322 w 434"/>
                <a:gd name="T79" fmla="*/ 112 h 272"/>
                <a:gd name="T80" fmla="*/ 336 w 434"/>
                <a:gd name="T81" fmla="*/ 102 h 272"/>
                <a:gd name="T82" fmla="*/ 328 w 434"/>
                <a:gd name="T83" fmla="*/ 94 h 272"/>
                <a:gd name="T84" fmla="*/ 330 w 434"/>
                <a:gd name="T85" fmla="*/ 86 h 272"/>
                <a:gd name="T86" fmla="*/ 334 w 434"/>
                <a:gd name="T87" fmla="*/ 86 h 272"/>
                <a:gd name="T88" fmla="*/ 404 w 434"/>
                <a:gd name="T89" fmla="*/ 40 h 272"/>
                <a:gd name="T90" fmla="*/ 428 w 434"/>
                <a:gd name="T91" fmla="*/ 48 h 272"/>
                <a:gd name="T92" fmla="*/ 424 w 434"/>
                <a:gd name="T93" fmla="*/ 28 h 272"/>
                <a:gd name="T94" fmla="*/ 432 w 434"/>
                <a:gd name="T95" fmla="*/ 12 h 272"/>
                <a:gd name="T96" fmla="*/ 424 w 434"/>
                <a:gd name="T97" fmla="*/ 14 h 272"/>
                <a:gd name="T98" fmla="*/ 404 w 434"/>
                <a:gd name="T99" fmla="*/ 16 h 272"/>
                <a:gd name="T100" fmla="*/ 400 w 434"/>
                <a:gd name="T10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175250" y="3996644"/>
              <a:ext cx="107950" cy="95250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68 w 68"/>
                <a:gd name="T5" fmla="*/ 24 h 60"/>
                <a:gd name="T6" fmla="*/ 68 w 68"/>
                <a:gd name="T7" fmla="*/ 24 h 60"/>
                <a:gd name="T8" fmla="*/ 68 w 68"/>
                <a:gd name="T9" fmla="*/ 24 h 60"/>
                <a:gd name="T10" fmla="*/ 48 w 68"/>
                <a:gd name="T11" fmla="*/ 8 h 60"/>
                <a:gd name="T12" fmla="*/ 48 w 68"/>
                <a:gd name="T13" fmla="*/ 8 h 60"/>
                <a:gd name="T14" fmla="*/ 40 w 68"/>
                <a:gd name="T15" fmla="*/ 4 h 60"/>
                <a:gd name="T16" fmla="*/ 34 w 68"/>
                <a:gd name="T17" fmla="*/ 0 h 60"/>
                <a:gd name="T18" fmla="*/ 28 w 68"/>
                <a:gd name="T19" fmla="*/ 0 h 60"/>
                <a:gd name="T20" fmla="*/ 22 w 68"/>
                <a:gd name="T21" fmla="*/ 0 h 60"/>
                <a:gd name="T22" fmla="*/ 14 w 68"/>
                <a:gd name="T23" fmla="*/ 2 h 60"/>
                <a:gd name="T24" fmla="*/ 14 w 68"/>
                <a:gd name="T25" fmla="*/ 20 h 60"/>
                <a:gd name="T26" fmla="*/ 14 w 68"/>
                <a:gd name="T27" fmla="*/ 20 h 60"/>
                <a:gd name="T28" fmla="*/ 10 w 68"/>
                <a:gd name="T29" fmla="*/ 28 h 60"/>
                <a:gd name="T30" fmla="*/ 4 w 68"/>
                <a:gd name="T31" fmla="*/ 36 h 60"/>
                <a:gd name="T32" fmla="*/ 0 w 68"/>
                <a:gd name="T33" fmla="*/ 40 h 60"/>
                <a:gd name="T34" fmla="*/ 8 w 68"/>
                <a:gd name="T35" fmla="*/ 48 h 60"/>
                <a:gd name="T36" fmla="*/ 10 w 68"/>
                <a:gd name="T37" fmla="*/ 48 h 60"/>
                <a:gd name="T38" fmla="*/ 12 w 68"/>
                <a:gd name="T39" fmla="*/ 56 h 60"/>
                <a:gd name="T40" fmla="*/ 22 w 68"/>
                <a:gd name="T41" fmla="*/ 60 h 60"/>
                <a:gd name="T42" fmla="*/ 22 w 68"/>
                <a:gd name="T43" fmla="*/ 60 h 60"/>
                <a:gd name="T44" fmla="*/ 28 w 68"/>
                <a:gd name="T45" fmla="*/ 56 h 60"/>
                <a:gd name="T46" fmla="*/ 34 w 68"/>
                <a:gd name="T47" fmla="*/ 54 h 60"/>
                <a:gd name="T48" fmla="*/ 52 w 68"/>
                <a:gd name="T49" fmla="*/ 58 h 60"/>
                <a:gd name="T50" fmla="*/ 52 w 68"/>
                <a:gd name="T51" fmla="*/ 52 h 60"/>
                <a:gd name="T52" fmla="*/ 52 w 68"/>
                <a:gd name="T53" fmla="*/ 52 h 60"/>
                <a:gd name="T54" fmla="*/ 54 w 68"/>
                <a:gd name="T55" fmla="*/ 44 h 60"/>
                <a:gd name="T56" fmla="*/ 56 w 68"/>
                <a:gd name="T57" fmla="*/ 38 h 60"/>
                <a:gd name="T58" fmla="*/ 58 w 68"/>
                <a:gd name="T59" fmla="*/ 34 h 60"/>
                <a:gd name="T60" fmla="*/ 62 w 68"/>
                <a:gd name="T61" fmla="*/ 32 h 60"/>
                <a:gd name="T62" fmla="*/ 62 w 68"/>
                <a:gd name="T6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670425" y="3631519"/>
              <a:ext cx="600075" cy="463550"/>
            </a:xfrm>
            <a:custGeom>
              <a:avLst/>
              <a:gdLst>
                <a:gd name="T0" fmla="*/ 258 w 378"/>
                <a:gd name="T1" fmla="*/ 78 h 292"/>
                <a:gd name="T2" fmla="*/ 240 w 378"/>
                <a:gd name="T3" fmla="*/ 46 h 292"/>
                <a:gd name="T4" fmla="*/ 204 w 378"/>
                <a:gd name="T5" fmla="*/ 38 h 292"/>
                <a:gd name="T6" fmla="*/ 194 w 378"/>
                <a:gd name="T7" fmla="*/ 28 h 292"/>
                <a:gd name="T8" fmla="*/ 166 w 378"/>
                <a:gd name="T9" fmla="*/ 16 h 292"/>
                <a:gd name="T10" fmla="*/ 164 w 378"/>
                <a:gd name="T11" fmla="*/ 0 h 292"/>
                <a:gd name="T12" fmla="*/ 148 w 378"/>
                <a:gd name="T13" fmla="*/ 12 h 292"/>
                <a:gd name="T14" fmla="*/ 140 w 378"/>
                <a:gd name="T15" fmla="*/ 26 h 292"/>
                <a:gd name="T16" fmla="*/ 126 w 378"/>
                <a:gd name="T17" fmla="*/ 46 h 292"/>
                <a:gd name="T18" fmla="*/ 120 w 378"/>
                <a:gd name="T19" fmla="*/ 52 h 292"/>
                <a:gd name="T20" fmla="*/ 108 w 378"/>
                <a:gd name="T21" fmla="*/ 42 h 292"/>
                <a:gd name="T22" fmla="*/ 96 w 378"/>
                <a:gd name="T23" fmla="*/ 38 h 292"/>
                <a:gd name="T24" fmla="*/ 76 w 378"/>
                <a:gd name="T25" fmla="*/ 46 h 292"/>
                <a:gd name="T26" fmla="*/ 32 w 378"/>
                <a:gd name="T27" fmla="*/ 50 h 292"/>
                <a:gd name="T28" fmla="*/ 20 w 378"/>
                <a:gd name="T29" fmla="*/ 32 h 292"/>
                <a:gd name="T30" fmla="*/ 4 w 378"/>
                <a:gd name="T31" fmla="*/ 34 h 292"/>
                <a:gd name="T32" fmla="*/ 2 w 378"/>
                <a:gd name="T33" fmla="*/ 36 h 292"/>
                <a:gd name="T34" fmla="*/ 8 w 378"/>
                <a:gd name="T35" fmla="*/ 42 h 292"/>
                <a:gd name="T36" fmla="*/ 10 w 378"/>
                <a:gd name="T37" fmla="*/ 42 h 292"/>
                <a:gd name="T38" fmla="*/ 40 w 378"/>
                <a:gd name="T39" fmla="*/ 76 h 292"/>
                <a:gd name="T40" fmla="*/ 98 w 378"/>
                <a:gd name="T41" fmla="*/ 96 h 292"/>
                <a:gd name="T42" fmla="*/ 118 w 378"/>
                <a:gd name="T43" fmla="*/ 128 h 292"/>
                <a:gd name="T44" fmla="*/ 140 w 378"/>
                <a:gd name="T45" fmla="*/ 158 h 292"/>
                <a:gd name="T46" fmla="*/ 152 w 378"/>
                <a:gd name="T47" fmla="*/ 162 h 292"/>
                <a:gd name="T48" fmla="*/ 182 w 378"/>
                <a:gd name="T49" fmla="*/ 142 h 292"/>
                <a:gd name="T50" fmla="*/ 200 w 378"/>
                <a:gd name="T51" fmla="*/ 146 h 292"/>
                <a:gd name="T52" fmla="*/ 198 w 378"/>
                <a:gd name="T53" fmla="*/ 152 h 292"/>
                <a:gd name="T54" fmla="*/ 168 w 378"/>
                <a:gd name="T55" fmla="*/ 186 h 292"/>
                <a:gd name="T56" fmla="*/ 166 w 378"/>
                <a:gd name="T57" fmla="*/ 194 h 292"/>
                <a:gd name="T58" fmla="*/ 152 w 378"/>
                <a:gd name="T59" fmla="*/ 222 h 292"/>
                <a:gd name="T60" fmla="*/ 166 w 378"/>
                <a:gd name="T61" fmla="*/ 246 h 292"/>
                <a:gd name="T62" fmla="*/ 178 w 378"/>
                <a:gd name="T63" fmla="*/ 254 h 292"/>
                <a:gd name="T64" fmla="*/ 194 w 378"/>
                <a:gd name="T65" fmla="*/ 270 h 292"/>
                <a:gd name="T66" fmla="*/ 204 w 378"/>
                <a:gd name="T67" fmla="*/ 262 h 292"/>
                <a:gd name="T68" fmla="*/ 214 w 378"/>
                <a:gd name="T69" fmla="*/ 264 h 292"/>
                <a:gd name="T70" fmla="*/ 230 w 378"/>
                <a:gd name="T71" fmla="*/ 278 h 292"/>
                <a:gd name="T72" fmla="*/ 238 w 378"/>
                <a:gd name="T73" fmla="*/ 286 h 292"/>
                <a:gd name="T74" fmla="*/ 248 w 378"/>
                <a:gd name="T75" fmla="*/ 284 h 292"/>
                <a:gd name="T76" fmla="*/ 304 w 378"/>
                <a:gd name="T77" fmla="*/ 286 h 292"/>
                <a:gd name="T78" fmla="*/ 312 w 378"/>
                <a:gd name="T79" fmla="*/ 272 h 292"/>
                <a:gd name="T80" fmla="*/ 316 w 378"/>
                <a:gd name="T81" fmla="*/ 262 h 292"/>
                <a:gd name="T82" fmla="*/ 324 w 378"/>
                <a:gd name="T83" fmla="*/ 248 h 292"/>
                <a:gd name="T84" fmla="*/ 324 w 378"/>
                <a:gd name="T85" fmla="*/ 232 h 292"/>
                <a:gd name="T86" fmla="*/ 330 w 378"/>
                <a:gd name="T87" fmla="*/ 226 h 292"/>
                <a:gd name="T88" fmla="*/ 348 w 378"/>
                <a:gd name="T89" fmla="*/ 222 h 292"/>
                <a:gd name="T90" fmla="*/ 378 w 378"/>
                <a:gd name="T91" fmla="*/ 238 h 292"/>
                <a:gd name="T92" fmla="*/ 362 w 378"/>
                <a:gd name="T93" fmla="*/ 196 h 292"/>
                <a:gd name="T94" fmla="*/ 348 w 378"/>
                <a:gd name="T95" fmla="*/ 194 h 292"/>
                <a:gd name="T96" fmla="*/ 312 w 378"/>
                <a:gd name="T97" fmla="*/ 172 h 292"/>
                <a:gd name="T98" fmla="*/ 292 w 378"/>
                <a:gd name="T99" fmla="*/ 146 h 292"/>
                <a:gd name="T100" fmla="*/ 270 w 378"/>
                <a:gd name="T101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356100" y="2745694"/>
              <a:ext cx="558800" cy="796925"/>
            </a:xfrm>
            <a:custGeom>
              <a:avLst/>
              <a:gdLst>
                <a:gd name="T0" fmla="*/ 312 w 352"/>
                <a:gd name="T1" fmla="*/ 144 h 502"/>
                <a:gd name="T2" fmla="*/ 272 w 352"/>
                <a:gd name="T3" fmla="*/ 120 h 502"/>
                <a:gd name="T4" fmla="*/ 280 w 352"/>
                <a:gd name="T5" fmla="*/ 94 h 502"/>
                <a:gd name="T6" fmla="*/ 234 w 352"/>
                <a:gd name="T7" fmla="*/ 76 h 502"/>
                <a:gd name="T8" fmla="*/ 234 w 352"/>
                <a:gd name="T9" fmla="*/ 36 h 502"/>
                <a:gd name="T10" fmla="*/ 224 w 352"/>
                <a:gd name="T11" fmla="*/ 40 h 502"/>
                <a:gd name="T12" fmla="*/ 206 w 352"/>
                <a:gd name="T13" fmla="*/ 8 h 502"/>
                <a:gd name="T14" fmla="*/ 178 w 352"/>
                <a:gd name="T15" fmla="*/ 16 h 502"/>
                <a:gd name="T16" fmla="*/ 146 w 352"/>
                <a:gd name="T17" fmla="*/ 64 h 502"/>
                <a:gd name="T18" fmla="*/ 118 w 352"/>
                <a:gd name="T19" fmla="*/ 76 h 502"/>
                <a:gd name="T20" fmla="*/ 92 w 352"/>
                <a:gd name="T21" fmla="*/ 70 h 502"/>
                <a:gd name="T22" fmla="*/ 76 w 352"/>
                <a:gd name="T23" fmla="*/ 100 h 502"/>
                <a:gd name="T24" fmla="*/ 48 w 352"/>
                <a:gd name="T25" fmla="*/ 92 h 502"/>
                <a:gd name="T26" fmla="*/ 34 w 352"/>
                <a:gd name="T27" fmla="*/ 64 h 502"/>
                <a:gd name="T28" fmla="*/ 16 w 352"/>
                <a:gd name="T29" fmla="*/ 96 h 502"/>
                <a:gd name="T30" fmla="*/ 8 w 352"/>
                <a:gd name="T31" fmla="*/ 108 h 502"/>
                <a:gd name="T32" fmla="*/ 30 w 352"/>
                <a:gd name="T33" fmla="*/ 168 h 502"/>
                <a:gd name="T34" fmla="*/ 30 w 352"/>
                <a:gd name="T35" fmla="*/ 196 h 502"/>
                <a:gd name="T36" fmla="*/ 42 w 352"/>
                <a:gd name="T37" fmla="*/ 224 h 502"/>
                <a:gd name="T38" fmla="*/ 48 w 352"/>
                <a:gd name="T39" fmla="*/ 240 h 502"/>
                <a:gd name="T40" fmla="*/ 38 w 352"/>
                <a:gd name="T41" fmla="*/ 284 h 502"/>
                <a:gd name="T42" fmla="*/ 8 w 352"/>
                <a:gd name="T43" fmla="*/ 332 h 502"/>
                <a:gd name="T44" fmla="*/ 48 w 352"/>
                <a:gd name="T45" fmla="*/ 378 h 502"/>
                <a:gd name="T46" fmla="*/ 32 w 352"/>
                <a:gd name="T47" fmla="*/ 416 h 502"/>
                <a:gd name="T48" fmla="*/ 20 w 352"/>
                <a:gd name="T49" fmla="*/ 450 h 502"/>
                <a:gd name="T50" fmla="*/ 12 w 352"/>
                <a:gd name="T51" fmla="*/ 466 h 502"/>
                <a:gd name="T52" fmla="*/ 26 w 352"/>
                <a:gd name="T53" fmla="*/ 482 h 502"/>
                <a:gd name="T54" fmla="*/ 28 w 352"/>
                <a:gd name="T55" fmla="*/ 488 h 502"/>
                <a:gd name="T56" fmla="*/ 30 w 352"/>
                <a:gd name="T57" fmla="*/ 492 h 502"/>
                <a:gd name="T58" fmla="*/ 94 w 352"/>
                <a:gd name="T59" fmla="*/ 496 h 502"/>
                <a:gd name="T60" fmla="*/ 114 w 352"/>
                <a:gd name="T61" fmla="*/ 464 h 502"/>
                <a:gd name="T62" fmla="*/ 208 w 352"/>
                <a:gd name="T63" fmla="*/ 352 h 502"/>
                <a:gd name="T64" fmla="*/ 240 w 352"/>
                <a:gd name="T65" fmla="*/ 332 h 502"/>
                <a:gd name="T66" fmla="*/ 234 w 352"/>
                <a:gd name="T67" fmla="*/ 312 h 502"/>
                <a:gd name="T68" fmla="*/ 218 w 352"/>
                <a:gd name="T69" fmla="*/ 296 h 502"/>
                <a:gd name="T70" fmla="*/ 180 w 352"/>
                <a:gd name="T71" fmla="*/ 276 h 502"/>
                <a:gd name="T72" fmla="*/ 170 w 352"/>
                <a:gd name="T73" fmla="*/ 242 h 502"/>
                <a:gd name="T74" fmla="*/ 116 w 352"/>
                <a:gd name="T75" fmla="*/ 228 h 502"/>
                <a:gd name="T76" fmla="*/ 98 w 352"/>
                <a:gd name="T77" fmla="*/ 218 h 502"/>
                <a:gd name="T78" fmla="*/ 98 w 352"/>
                <a:gd name="T79" fmla="*/ 202 h 502"/>
                <a:gd name="T80" fmla="*/ 118 w 352"/>
                <a:gd name="T81" fmla="*/ 180 h 502"/>
                <a:gd name="T82" fmla="*/ 114 w 352"/>
                <a:gd name="T83" fmla="*/ 158 h 502"/>
                <a:gd name="T84" fmla="*/ 134 w 352"/>
                <a:gd name="T85" fmla="*/ 148 h 502"/>
                <a:gd name="T86" fmla="*/ 148 w 352"/>
                <a:gd name="T87" fmla="*/ 140 h 502"/>
                <a:gd name="T88" fmla="*/ 148 w 352"/>
                <a:gd name="T89" fmla="*/ 118 h 502"/>
                <a:gd name="T90" fmla="*/ 172 w 352"/>
                <a:gd name="T91" fmla="*/ 120 h 502"/>
                <a:gd name="T92" fmla="*/ 214 w 352"/>
                <a:gd name="T93" fmla="*/ 144 h 502"/>
                <a:gd name="T94" fmla="*/ 204 w 352"/>
                <a:gd name="T95" fmla="*/ 154 h 502"/>
                <a:gd name="T96" fmla="*/ 226 w 352"/>
                <a:gd name="T97" fmla="*/ 168 h 502"/>
                <a:gd name="T98" fmla="*/ 236 w 352"/>
                <a:gd name="T99" fmla="*/ 180 h 502"/>
                <a:gd name="T100" fmla="*/ 252 w 352"/>
                <a:gd name="T101" fmla="*/ 220 h 502"/>
                <a:gd name="T102" fmla="*/ 314 w 352"/>
                <a:gd name="T103" fmla="*/ 236 h 502"/>
                <a:gd name="T104" fmla="*/ 336 w 352"/>
                <a:gd name="T105" fmla="*/ 188 h 502"/>
                <a:gd name="T106" fmla="*/ 352 w 352"/>
                <a:gd name="T107" fmla="*/ 176 h 502"/>
                <a:gd name="T108" fmla="*/ 326 w 352"/>
                <a:gd name="T109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102100" y="3510869"/>
              <a:ext cx="587375" cy="581025"/>
            </a:xfrm>
            <a:custGeom>
              <a:avLst/>
              <a:gdLst>
                <a:gd name="T0" fmla="*/ 20 w 370"/>
                <a:gd name="T1" fmla="*/ 146 h 366"/>
                <a:gd name="T2" fmla="*/ 0 w 370"/>
                <a:gd name="T3" fmla="*/ 182 h 366"/>
                <a:gd name="T4" fmla="*/ 10 w 370"/>
                <a:gd name="T5" fmla="*/ 210 h 366"/>
                <a:gd name="T6" fmla="*/ 30 w 370"/>
                <a:gd name="T7" fmla="*/ 222 h 366"/>
                <a:gd name="T8" fmla="*/ 54 w 370"/>
                <a:gd name="T9" fmla="*/ 276 h 366"/>
                <a:gd name="T10" fmla="*/ 82 w 370"/>
                <a:gd name="T11" fmla="*/ 290 h 366"/>
                <a:gd name="T12" fmla="*/ 86 w 370"/>
                <a:gd name="T13" fmla="*/ 290 h 366"/>
                <a:gd name="T14" fmla="*/ 152 w 370"/>
                <a:gd name="T15" fmla="*/ 302 h 366"/>
                <a:gd name="T16" fmla="*/ 204 w 370"/>
                <a:gd name="T17" fmla="*/ 306 h 366"/>
                <a:gd name="T18" fmla="*/ 214 w 370"/>
                <a:gd name="T19" fmla="*/ 312 h 366"/>
                <a:gd name="T20" fmla="*/ 214 w 370"/>
                <a:gd name="T21" fmla="*/ 332 h 366"/>
                <a:gd name="T22" fmla="*/ 234 w 370"/>
                <a:gd name="T23" fmla="*/ 342 h 366"/>
                <a:gd name="T24" fmla="*/ 250 w 370"/>
                <a:gd name="T25" fmla="*/ 338 h 366"/>
                <a:gd name="T26" fmla="*/ 266 w 370"/>
                <a:gd name="T27" fmla="*/ 350 h 366"/>
                <a:gd name="T28" fmla="*/ 280 w 370"/>
                <a:gd name="T29" fmla="*/ 364 h 366"/>
                <a:gd name="T30" fmla="*/ 290 w 370"/>
                <a:gd name="T31" fmla="*/ 360 h 366"/>
                <a:gd name="T32" fmla="*/ 314 w 370"/>
                <a:gd name="T33" fmla="*/ 358 h 366"/>
                <a:gd name="T34" fmla="*/ 326 w 370"/>
                <a:gd name="T35" fmla="*/ 342 h 366"/>
                <a:gd name="T36" fmla="*/ 342 w 370"/>
                <a:gd name="T37" fmla="*/ 332 h 366"/>
                <a:gd name="T38" fmla="*/ 342 w 370"/>
                <a:gd name="T39" fmla="*/ 326 h 366"/>
                <a:gd name="T40" fmla="*/ 344 w 370"/>
                <a:gd name="T41" fmla="*/ 306 h 366"/>
                <a:gd name="T42" fmla="*/ 328 w 370"/>
                <a:gd name="T43" fmla="*/ 294 h 366"/>
                <a:gd name="T44" fmla="*/ 310 w 370"/>
                <a:gd name="T45" fmla="*/ 296 h 366"/>
                <a:gd name="T46" fmla="*/ 302 w 370"/>
                <a:gd name="T47" fmla="*/ 294 h 366"/>
                <a:gd name="T48" fmla="*/ 302 w 370"/>
                <a:gd name="T49" fmla="*/ 286 h 366"/>
                <a:gd name="T50" fmla="*/ 282 w 370"/>
                <a:gd name="T51" fmla="*/ 262 h 366"/>
                <a:gd name="T52" fmla="*/ 272 w 370"/>
                <a:gd name="T53" fmla="*/ 244 h 366"/>
                <a:gd name="T54" fmla="*/ 298 w 370"/>
                <a:gd name="T55" fmla="*/ 240 h 366"/>
                <a:gd name="T56" fmla="*/ 296 w 370"/>
                <a:gd name="T57" fmla="*/ 216 h 366"/>
                <a:gd name="T58" fmla="*/ 300 w 370"/>
                <a:gd name="T59" fmla="*/ 210 h 366"/>
                <a:gd name="T60" fmla="*/ 318 w 370"/>
                <a:gd name="T61" fmla="*/ 200 h 366"/>
                <a:gd name="T62" fmla="*/ 312 w 370"/>
                <a:gd name="T63" fmla="*/ 178 h 366"/>
                <a:gd name="T64" fmla="*/ 318 w 370"/>
                <a:gd name="T65" fmla="*/ 162 h 366"/>
                <a:gd name="T66" fmla="*/ 338 w 370"/>
                <a:gd name="T67" fmla="*/ 166 h 366"/>
                <a:gd name="T68" fmla="*/ 340 w 370"/>
                <a:gd name="T69" fmla="*/ 168 h 366"/>
                <a:gd name="T70" fmla="*/ 370 w 370"/>
                <a:gd name="T71" fmla="*/ 162 h 366"/>
                <a:gd name="T72" fmla="*/ 348 w 370"/>
                <a:gd name="T73" fmla="*/ 128 h 366"/>
                <a:gd name="T74" fmla="*/ 302 w 370"/>
                <a:gd name="T75" fmla="*/ 126 h 366"/>
                <a:gd name="T76" fmla="*/ 302 w 370"/>
                <a:gd name="T77" fmla="*/ 126 h 366"/>
                <a:gd name="T78" fmla="*/ 280 w 370"/>
                <a:gd name="T79" fmla="*/ 110 h 366"/>
                <a:gd name="T80" fmla="*/ 260 w 370"/>
                <a:gd name="T81" fmla="*/ 78 h 366"/>
                <a:gd name="T82" fmla="*/ 292 w 370"/>
                <a:gd name="T83" fmla="*/ 44 h 366"/>
                <a:gd name="T84" fmla="*/ 258 w 370"/>
                <a:gd name="T85" fmla="*/ 22 h 366"/>
                <a:gd name="T86" fmla="*/ 226 w 370"/>
                <a:gd name="T87" fmla="*/ 28 h 366"/>
                <a:gd name="T88" fmla="*/ 196 w 370"/>
                <a:gd name="T89" fmla="*/ 14 h 366"/>
                <a:gd name="T90" fmla="*/ 188 w 370"/>
                <a:gd name="T91" fmla="*/ 6 h 366"/>
                <a:gd name="T92" fmla="*/ 188 w 370"/>
                <a:gd name="T93" fmla="*/ 6 h 366"/>
                <a:gd name="T94" fmla="*/ 186 w 370"/>
                <a:gd name="T95" fmla="*/ 0 h 366"/>
                <a:gd name="T96" fmla="*/ 182 w 370"/>
                <a:gd name="T97" fmla="*/ 28 h 366"/>
                <a:gd name="T98" fmla="*/ 182 w 370"/>
                <a:gd name="T99" fmla="*/ 36 h 366"/>
                <a:gd name="T100" fmla="*/ 184 w 370"/>
                <a:gd name="T101" fmla="*/ 46 h 366"/>
                <a:gd name="T102" fmla="*/ 184 w 370"/>
                <a:gd name="T103" fmla="*/ 68 h 366"/>
                <a:gd name="T104" fmla="*/ 172 w 370"/>
                <a:gd name="T105" fmla="*/ 78 h 366"/>
                <a:gd name="T106" fmla="*/ 170 w 370"/>
                <a:gd name="T107" fmla="*/ 98 h 366"/>
                <a:gd name="T108" fmla="*/ 98 w 370"/>
                <a:gd name="T109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207000" y="4752294"/>
              <a:ext cx="168275" cy="406400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24 w 106"/>
                <a:gd name="T13" fmla="*/ 70 h 256"/>
                <a:gd name="T14" fmla="*/ 10 w 106"/>
                <a:gd name="T15" fmla="*/ 98 h 256"/>
                <a:gd name="T16" fmla="*/ 4 w 106"/>
                <a:gd name="T17" fmla="*/ 104 h 256"/>
                <a:gd name="T18" fmla="*/ 0 w 106"/>
                <a:gd name="T19" fmla="*/ 108 h 256"/>
                <a:gd name="T20" fmla="*/ 6 w 106"/>
                <a:gd name="T21" fmla="*/ 152 h 256"/>
                <a:gd name="T22" fmla="*/ 6 w 106"/>
                <a:gd name="T23" fmla="*/ 154 h 256"/>
                <a:gd name="T24" fmla="*/ 6 w 106"/>
                <a:gd name="T25" fmla="*/ 154 h 256"/>
                <a:gd name="T26" fmla="*/ 2 w 106"/>
                <a:gd name="T27" fmla="*/ 184 h 256"/>
                <a:gd name="T28" fmla="*/ 2 w 106"/>
                <a:gd name="T29" fmla="*/ 184 h 256"/>
                <a:gd name="T30" fmla="*/ 2 w 106"/>
                <a:gd name="T31" fmla="*/ 196 h 256"/>
                <a:gd name="T32" fmla="*/ 2 w 106"/>
                <a:gd name="T33" fmla="*/ 200 h 256"/>
                <a:gd name="T34" fmla="*/ 4 w 106"/>
                <a:gd name="T35" fmla="*/ 202 h 256"/>
                <a:gd name="T36" fmla="*/ 36 w 106"/>
                <a:gd name="T37" fmla="*/ 224 h 256"/>
                <a:gd name="T38" fmla="*/ 36 w 106"/>
                <a:gd name="T39" fmla="*/ 224 h 256"/>
                <a:gd name="T40" fmla="*/ 38 w 106"/>
                <a:gd name="T41" fmla="*/ 224 h 256"/>
                <a:gd name="T42" fmla="*/ 38 w 106"/>
                <a:gd name="T43" fmla="*/ 226 h 256"/>
                <a:gd name="T44" fmla="*/ 38 w 106"/>
                <a:gd name="T45" fmla="*/ 226 h 256"/>
                <a:gd name="T46" fmla="*/ 38 w 106"/>
                <a:gd name="T47" fmla="*/ 226 h 256"/>
                <a:gd name="T48" fmla="*/ 42 w 106"/>
                <a:gd name="T49" fmla="*/ 236 h 256"/>
                <a:gd name="T50" fmla="*/ 50 w 106"/>
                <a:gd name="T51" fmla="*/ 248 h 256"/>
                <a:gd name="T52" fmla="*/ 50 w 106"/>
                <a:gd name="T53" fmla="*/ 248 h 256"/>
                <a:gd name="T54" fmla="*/ 56 w 106"/>
                <a:gd name="T55" fmla="*/ 252 h 256"/>
                <a:gd name="T56" fmla="*/ 62 w 106"/>
                <a:gd name="T57" fmla="*/ 256 h 256"/>
                <a:gd name="T58" fmla="*/ 66 w 106"/>
                <a:gd name="T59" fmla="*/ 204 h 256"/>
                <a:gd name="T60" fmla="*/ 66 w 106"/>
                <a:gd name="T61" fmla="*/ 202 h 256"/>
                <a:gd name="T62" fmla="*/ 90 w 106"/>
                <a:gd name="T63" fmla="*/ 146 h 256"/>
                <a:gd name="T64" fmla="*/ 98 w 106"/>
                <a:gd name="T65" fmla="*/ 80 h 256"/>
                <a:gd name="T66" fmla="*/ 98 w 106"/>
                <a:gd name="T67" fmla="*/ 78 h 256"/>
                <a:gd name="T68" fmla="*/ 98 w 106"/>
                <a:gd name="T69" fmla="*/ 78 h 256"/>
                <a:gd name="T70" fmla="*/ 106 w 106"/>
                <a:gd name="T71" fmla="*/ 60 h 256"/>
                <a:gd name="T72" fmla="*/ 100 w 106"/>
                <a:gd name="T73" fmla="*/ 44 h 256"/>
                <a:gd name="T74" fmla="*/ 100 w 106"/>
                <a:gd name="T75" fmla="*/ 44 h 256"/>
                <a:gd name="T76" fmla="*/ 98 w 106"/>
                <a:gd name="T77" fmla="*/ 44 h 256"/>
                <a:gd name="T78" fmla="*/ 98 w 106"/>
                <a:gd name="T79" fmla="*/ 24 h 256"/>
                <a:gd name="T80" fmla="*/ 98 w 106"/>
                <a:gd name="T81" fmla="*/ 22 h 256"/>
                <a:gd name="T82" fmla="*/ 98 w 106"/>
                <a:gd name="T83" fmla="*/ 22 h 256"/>
                <a:gd name="T84" fmla="*/ 102 w 106"/>
                <a:gd name="T85" fmla="*/ 16 h 256"/>
                <a:gd name="T86" fmla="*/ 106 w 106"/>
                <a:gd name="T87" fmla="*/ 12 h 256"/>
                <a:gd name="T88" fmla="*/ 80 w 106"/>
                <a:gd name="T8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968750" y="5473019"/>
              <a:ext cx="254000" cy="222250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70 w 160"/>
                <a:gd name="T5" fmla="*/ 18 h 140"/>
                <a:gd name="T6" fmla="*/ 68 w 160"/>
                <a:gd name="T7" fmla="*/ 20 h 140"/>
                <a:gd name="T8" fmla="*/ 36 w 160"/>
                <a:gd name="T9" fmla="*/ 28 h 140"/>
                <a:gd name="T10" fmla="*/ 38 w 160"/>
                <a:gd name="T11" fmla="*/ 32 h 140"/>
                <a:gd name="T12" fmla="*/ 48 w 160"/>
                <a:gd name="T13" fmla="*/ 44 h 140"/>
                <a:gd name="T14" fmla="*/ 48 w 160"/>
                <a:gd name="T15" fmla="*/ 44 h 140"/>
                <a:gd name="T16" fmla="*/ 44 w 160"/>
                <a:gd name="T17" fmla="*/ 46 h 140"/>
                <a:gd name="T18" fmla="*/ 30 w 160"/>
                <a:gd name="T19" fmla="*/ 54 h 140"/>
                <a:gd name="T20" fmla="*/ 6 w 160"/>
                <a:gd name="T21" fmla="*/ 72 h 140"/>
                <a:gd name="T22" fmla="*/ 6 w 160"/>
                <a:gd name="T23" fmla="*/ 72 h 140"/>
                <a:gd name="T24" fmla="*/ 2 w 160"/>
                <a:gd name="T25" fmla="*/ 80 h 140"/>
                <a:gd name="T26" fmla="*/ 0 w 160"/>
                <a:gd name="T27" fmla="*/ 92 h 140"/>
                <a:gd name="T28" fmla="*/ 4 w 160"/>
                <a:gd name="T29" fmla="*/ 108 h 140"/>
                <a:gd name="T30" fmla="*/ 10 w 160"/>
                <a:gd name="T31" fmla="*/ 126 h 140"/>
                <a:gd name="T32" fmla="*/ 34 w 160"/>
                <a:gd name="T33" fmla="*/ 128 h 140"/>
                <a:gd name="T34" fmla="*/ 36 w 160"/>
                <a:gd name="T35" fmla="*/ 128 h 140"/>
                <a:gd name="T36" fmla="*/ 36 w 160"/>
                <a:gd name="T37" fmla="*/ 128 h 140"/>
                <a:gd name="T38" fmla="*/ 60 w 160"/>
                <a:gd name="T39" fmla="*/ 140 h 140"/>
                <a:gd name="T40" fmla="*/ 86 w 160"/>
                <a:gd name="T41" fmla="*/ 136 h 140"/>
                <a:gd name="T42" fmla="*/ 86 w 160"/>
                <a:gd name="T43" fmla="*/ 136 h 140"/>
                <a:gd name="T44" fmla="*/ 94 w 160"/>
                <a:gd name="T45" fmla="*/ 132 h 140"/>
                <a:gd name="T46" fmla="*/ 102 w 160"/>
                <a:gd name="T47" fmla="*/ 126 h 140"/>
                <a:gd name="T48" fmla="*/ 112 w 160"/>
                <a:gd name="T49" fmla="*/ 118 h 140"/>
                <a:gd name="T50" fmla="*/ 122 w 160"/>
                <a:gd name="T51" fmla="*/ 106 h 140"/>
                <a:gd name="T52" fmla="*/ 124 w 160"/>
                <a:gd name="T53" fmla="*/ 106 h 140"/>
                <a:gd name="T54" fmla="*/ 126 w 160"/>
                <a:gd name="T55" fmla="*/ 104 h 140"/>
                <a:gd name="T56" fmla="*/ 136 w 160"/>
                <a:gd name="T57" fmla="*/ 100 h 140"/>
                <a:gd name="T58" fmla="*/ 134 w 160"/>
                <a:gd name="T59" fmla="*/ 66 h 140"/>
                <a:gd name="T60" fmla="*/ 134 w 160"/>
                <a:gd name="T61" fmla="*/ 66 h 140"/>
                <a:gd name="T62" fmla="*/ 148 w 160"/>
                <a:gd name="T63" fmla="*/ 44 h 140"/>
                <a:gd name="T64" fmla="*/ 148 w 160"/>
                <a:gd name="T65" fmla="*/ 44 h 140"/>
                <a:gd name="T66" fmla="*/ 148 w 160"/>
                <a:gd name="T67" fmla="*/ 44 h 140"/>
                <a:gd name="T68" fmla="*/ 160 w 160"/>
                <a:gd name="T69" fmla="*/ 34 h 140"/>
                <a:gd name="T70" fmla="*/ 160 w 160"/>
                <a:gd name="T71" fmla="*/ 34 h 140"/>
                <a:gd name="T72" fmla="*/ 160 w 160"/>
                <a:gd name="T73" fmla="*/ 22 h 140"/>
                <a:gd name="T74" fmla="*/ 158 w 160"/>
                <a:gd name="T75" fmla="*/ 14 h 140"/>
                <a:gd name="T76" fmla="*/ 156 w 160"/>
                <a:gd name="T77" fmla="*/ 10 h 140"/>
                <a:gd name="T78" fmla="*/ 156 w 160"/>
                <a:gd name="T79" fmla="*/ 10 h 140"/>
                <a:gd name="T80" fmla="*/ 152 w 160"/>
                <a:gd name="T81" fmla="*/ 2 h 140"/>
                <a:gd name="T82" fmla="*/ 146 w 160"/>
                <a:gd name="T83" fmla="*/ 0 h 140"/>
                <a:gd name="T84" fmla="*/ 146 w 160"/>
                <a:gd name="T85" fmla="*/ 12 h 140"/>
                <a:gd name="T86" fmla="*/ 126 w 160"/>
                <a:gd name="T87" fmla="*/ 8 h 140"/>
                <a:gd name="T88" fmla="*/ 116 w 160"/>
                <a:gd name="T89" fmla="*/ 14 h 140"/>
                <a:gd name="T90" fmla="*/ 114 w 160"/>
                <a:gd name="T91" fmla="*/ 14 h 140"/>
                <a:gd name="T92" fmla="*/ 114 w 160"/>
                <a:gd name="T93" fmla="*/ 14 h 140"/>
                <a:gd name="T94" fmla="*/ 72 w 160"/>
                <a:gd name="T95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82008" y="4045082"/>
            <a:ext cx="2629072" cy="477054"/>
            <a:chOff x="8509753" y="2844225"/>
            <a:chExt cx="3505429" cy="636072"/>
          </a:xfrm>
        </p:grpSpPr>
        <p:sp>
          <p:nvSpPr>
            <p:cNvPr id="41" name="文本框 337"/>
            <p:cNvSpPr txBox="1"/>
            <p:nvPr/>
          </p:nvSpPr>
          <p:spPr>
            <a:xfrm>
              <a:off x="8509753" y="2844225"/>
              <a:ext cx="1105163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338"/>
            <p:cNvSpPr txBox="1"/>
            <p:nvPr/>
          </p:nvSpPr>
          <p:spPr>
            <a:xfrm>
              <a:off x="9370050" y="2844229"/>
              <a:ext cx="264513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批次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84886" y="3180987"/>
            <a:ext cx="3478230" cy="477054"/>
            <a:chOff x="8513588" y="2844226"/>
            <a:chExt cx="4637639" cy="636072"/>
          </a:xfrm>
        </p:grpSpPr>
        <p:sp>
          <p:nvSpPr>
            <p:cNvPr id="44" name="文本框 340"/>
            <p:cNvSpPr txBox="1"/>
            <p:nvPr/>
          </p:nvSpPr>
          <p:spPr>
            <a:xfrm>
              <a:off x="8513588" y="2844226"/>
              <a:ext cx="1105162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341"/>
            <p:cNvSpPr txBox="1"/>
            <p:nvPr/>
          </p:nvSpPr>
          <p:spPr>
            <a:xfrm>
              <a:off x="9370052" y="2844226"/>
              <a:ext cx="378117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浙江省其他区域：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82008" y="2360478"/>
            <a:ext cx="2629072" cy="618118"/>
            <a:chOff x="8509753" y="2844224"/>
            <a:chExt cx="3505429" cy="824155"/>
          </a:xfrm>
        </p:grpSpPr>
        <p:sp>
          <p:nvSpPr>
            <p:cNvPr id="47" name="文本框 343"/>
            <p:cNvSpPr txBox="1"/>
            <p:nvPr/>
          </p:nvSpPr>
          <p:spPr>
            <a:xfrm>
              <a:off x="8509753" y="2844225"/>
              <a:ext cx="1105163" cy="63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344"/>
            <p:cNvSpPr txBox="1"/>
            <p:nvPr/>
          </p:nvSpPr>
          <p:spPr>
            <a:xfrm>
              <a:off x="9370050" y="2844224"/>
              <a:ext cx="2645132" cy="8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杭州：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批次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450"/>
                </a:spcBef>
              </a:pP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18790" y="4909179"/>
            <a:ext cx="2592290" cy="477054"/>
            <a:chOff x="8558797" y="2844225"/>
            <a:chExt cx="3456387" cy="636072"/>
          </a:xfrm>
        </p:grpSpPr>
        <p:sp>
          <p:nvSpPr>
            <p:cNvPr id="50" name="文本框 346"/>
            <p:cNvSpPr txBox="1"/>
            <p:nvPr/>
          </p:nvSpPr>
          <p:spPr>
            <a:xfrm>
              <a:off x="8558797" y="2844225"/>
              <a:ext cx="1105161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347"/>
            <p:cNvSpPr txBox="1"/>
            <p:nvPr/>
          </p:nvSpPr>
          <p:spPr>
            <a:xfrm>
              <a:off x="9370050" y="2844226"/>
              <a:ext cx="2645134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广东：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批次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肘形连接符 70"/>
          <p:cNvCxnSpPr>
            <a:stCxn id="35" idx="48"/>
            <a:endCxn id="73" idx="1"/>
          </p:cNvCxnSpPr>
          <p:nvPr/>
        </p:nvCxnSpPr>
        <p:spPr>
          <a:xfrm>
            <a:off x="4955537" y="3344878"/>
            <a:ext cx="1851877" cy="267857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6807414" y="5784918"/>
            <a:ext cx="3510292" cy="477053"/>
            <a:chOff x="8558797" y="2844225"/>
            <a:chExt cx="4680390" cy="636072"/>
          </a:xfrm>
        </p:grpSpPr>
        <p:sp>
          <p:nvSpPr>
            <p:cNvPr id="73" name="文本框 346"/>
            <p:cNvSpPr txBox="1"/>
            <p:nvPr/>
          </p:nvSpPr>
          <p:spPr>
            <a:xfrm>
              <a:off x="8558797" y="2844225"/>
              <a:ext cx="1105161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347"/>
            <p:cNvSpPr txBox="1"/>
            <p:nvPr/>
          </p:nvSpPr>
          <p:spPr>
            <a:xfrm>
              <a:off x="9370049" y="2844233"/>
              <a:ext cx="3869138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山东、天津：各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批次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0" name="肘形连接符 79"/>
          <p:cNvCxnSpPr>
            <a:stCxn id="22" idx="40"/>
            <a:endCxn id="50" idx="1"/>
          </p:cNvCxnSpPr>
          <p:nvPr/>
        </p:nvCxnSpPr>
        <p:spPr>
          <a:xfrm flipV="1">
            <a:off x="4722572" y="5147707"/>
            <a:ext cx="2096218" cy="39882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肘形连接符 81"/>
          <p:cNvCxnSpPr>
            <a:stCxn id="33" idx="25"/>
            <a:endCxn id="41" idx="1"/>
          </p:cNvCxnSpPr>
          <p:nvPr/>
        </p:nvCxnSpPr>
        <p:spPr>
          <a:xfrm flipV="1">
            <a:off x="5559128" y="4283611"/>
            <a:ext cx="1222880" cy="17872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25" idx="35"/>
            <a:endCxn id="44" idx="1"/>
          </p:cNvCxnSpPr>
          <p:nvPr/>
        </p:nvCxnSpPr>
        <p:spPr>
          <a:xfrm flipV="1">
            <a:off x="5559128" y="3419515"/>
            <a:ext cx="1225758" cy="126896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肘形连接符 87"/>
          <p:cNvCxnSpPr>
            <a:stCxn id="25" idx="1"/>
            <a:endCxn id="47" idx="1"/>
          </p:cNvCxnSpPr>
          <p:nvPr/>
        </p:nvCxnSpPr>
        <p:spPr>
          <a:xfrm flipV="1">
            <a:off x="5393229" y="2599003"/>
            <a:ext cx="1388779" cy="189326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0475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60"/>
    </mc:Choice>
    <mc:Fallback>
      <p:transition spd="slow" advTm="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1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5297643" y="876284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对结果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40"/>
          <p:cNvSpPr>
            <a:spLocks noEditPoints="1" noChangeArrowheads="1"/>
          </p:cNvSpPr>
          <p:nvPr/>
        </p:nvSpPr>
        <p:spPr bwMode="auto">
          <a:xfrm>
            <a:off x="0" y="297623"/>
            <a:ext cx="1510903" cy="1510904"/>
          </a:xfrm>
          <a:custGeom>
            <a:avLst/>
            <a:gdLst>
              <a:gd name="T0" fmla="*/ 2147483646 w 1840"/>
              <a:gd name="T1" fmla="*/ 1155559799 h 1840"/>
              <a:gd name="T2" fmla="*/ 2016235029 w 1840"/>
              <a:gd name="T3" fmla="*/ 968560309 h 1840"/>
              <a:gd name="T4" fmla="*/ 2146895336 w 1840"/>
              <a:gd name="T5" fmla="*/ 736010363 h 1840"/>
              <a:gd name="T6" fmla="*/ 1891569068 w 1840"/>
              <a:gd name="T7" fmla="*/ 624529772 h 1840"/>
              <a:gd name="T8" fmla="*/ 1920338641 w 1840"/>
              <a:gd name="T9" fmla="*/ 360812515 h 1840"/>
              <a:gd name="T10" fmla="*/ 1653025871 w 1840"/>
              <a:gd name="T11" fmla="*/ 363210253 h 1840"/>
              <a:gd name="T12" fmla="*/ 1579903616 w 1840"/>
              <a:gd name="T13" fmla="*/ 107883984 h 1840"/>
              <a:gd name="T14" fmla="*/ 1322180704 w 1840"/>
              <a:gd name="T15" fmla="*/ 207376980 h 1840"/>
              <a:gd name="T16" fmla="*/ 1155559799 w 1840"/>
              <a:gd name="T17" fmla="*/ 0 h 1840"/>
              <a:gd name="T18" fmla="*/ 968560309 w 1840"/>
              <a:gd name="T19" fmla="*/ 190595002 h 1840"/>
              <a:gd name="T20" fmla="*/ 734811494 w 1840"/>
              <a:gd name="T21" fmla="*/ 58736921 h 1840"/>
              <a:gd name="T22" fmla="*/ 624529772 w 1840"/>
              <a:gd name="T23" fmla="*/ 314063190 h 1840"/>
              <a:gd name="T24" fmla="*/ 360812515 w 1840"/>
              <a:gd name="T25" fmla="*/ 286492485 h 1840"/>
              <a:gd name="T26" fmla="*/ 363210253 w 1840"/>
              <a:gd name="T27" fmla="*/ 552606386 h 1840"/>
              <a:gd name="T28" fmla="*/ 106685115 w 1840"/>
              <a:gd name="T29" fmla="*/ 625728641 h 1840"/>
              <a:gd name="T30" fmla="*/ 207376980 w 1840"/>
              <a:gd name="T31" fmla="*/ 883451553 h 1840"/>
              <a:gd name="T32" fmla="*/ 0 w 1840"/>
              <a:gd name="T33" fmla="*/ 1051271327 h 1840"/>
              <a:gd name="T34" fmla="*/ 190595002 w 1840"/>
              <a:gd name="T35" fmla="*/ 1237071948 h 1840"/>
              <a:gd name="T36" fmla="*/ 58736921 w 1840"/>
              <a:gd name="T37" fmla="*/ 1470820763 h 1840"/>
              <a:gd name="T38" fmla="*/ 314063190 w 1840"/>
              <a:gd name="T39" fmla="*/ 1582301354 h 1840"/>
              <a:gd name="T40" fmla="*/ 286492485 w 1840"/>
              <a:gd name="T41" fmla="*/ 1846018612 h 1840"/>
              <a:gd name="T42" fmla="*/ 552606386 w 1840"/>
              <a:gd name="T43" fmla="*/ 1843620874 h 1840"/>
              <a:gd name="T44" fmla="*/ 625728641 w 1840"/>
              <a:gd name="T45" fmla="*/ 2098947142 h 1840"/>
              <a:gd name="T46" fmla="*/ 883451553 w 1840"/>
              <a:gd name="T47" fmla="*/ 1999453052 h 1840"/>
              <a:gd name="T48" fmla="*/ 1050072458 w 1840"/>
              <a:gd name="T49" fmla="*/ 2147483646 h 1840"/>
              <a:gd name="T50" fmla="*/ 1237071948 w 1840"/>
              <a:gd name="T51" fmla="*/ 2016235029 h 1840"/>
              <a:gd name="T52" fmla="*/ 1470820763 w 1840"/>
              <a:gd name="T53" fmla="*/ 2146895336 h 1840"/>
              <a:gd name="T54" fmla="*/ 1581102485 w 1840"/>
              <a:gd name="T55" fmla="*/ 1892767937 h 1840"/>
              <a:gd name="T56" fmla="*/ 1846018612 w 1840"/>
              <a:gd name="T57" fmla="*/ 1920338641 h 1840"/>
              <a:gd name="T58" fmla="*/ 1843620874 w 1840"/>
              <a:gd name="T59" fmla="*/ 1654223646 h 1840"/>
              <a:gd name="T60" fmla="*/ 2098947142 w 1840"/>
              <a:gd name="T61" fmla="*/ 1579903616 h 1840"/>
              <a:gd name="T62" fmla="*/ 1999453052 w 1840"/>
              <a:gd name="T63" fmla="*/ 1323379573 h 1840"/>
              <a:gd name="T64" fmla="*/ 1295808869 w 1840"/>
              <a:gd name="T65" fmla="*/ 1786082822 h 1840"/>
              <a:gd name="T66" fmla="*/ 909823388 w 1840"/>
              <a:gd name="T67" fmla="*/ 420748305 h 1840"/>
              <a:gd name="T68" fmla="*/ 1295808869 w 1840"/>
              <a:gd name="T69" fmla="*/ 1786082822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42"/>
          <p:cNvSpPr>
            <a:spLocks noEditPoints="1" noChangeArrowheads="1"/>
          </p:cNvSpPr>
          <p:nvPr/>
        </p:nvSpPr>
        <p:spPr bwMode="auto">
          <a:xfrm>
            <a:off x="618196" y="2888535"/>
            <a:ext cx="932259" cy="931069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13"/>
          <p:cNvGrpSpPr>
            <a:grpSpLocks/>
          </p:cNvGrpSpPr>
          <p:nvPr/>
        </p:nvGrpSpPr>
        <p:grpSpPr bwMode="auto">
          <a:xfrm>
            <a:off x="1774685" y="1463273"/>
            <a:ext cx="8972204" cy="1054016"/>
            <a:chOff x="0" y="1900"/>
            <a:chExt cx="3240360" cy="562829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562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zh-CN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11"/>
            <p:cNvSpPr>
              <a:spLocks noChangeArrowheads="1"/>
            </p:cNvSpPr>
            <p:nvPr/>
          </p:nvSpPr>
          <p:spPr bwMode="auto">
            <a:xfrm>
              <a:off x="72008" y="78576"/>
              <a:ext cx="3126343" cy="4287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457200" indent="-457200" algn="just"/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安全性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指标稳定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可靠：</a:t>
              </a:r>
              <a:endParaRPr lang="en-US" altLang="zh-CN" sz="20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marL="457200" indent="-457200" algn="just"/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所有比对产品的</a:t>
              </a:r>
              <a:r>
                <a:rPr lang="en-US" altLang="zh-CN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pH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值、可分解致癌芳香胺染料、甲醛含量均符合标准要求</a:t>
              </a:r>
              <a:endParaRPr lang="en-US" altLang="zh-CN" sz="20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36" name="文本框 11"/>
          <p:cNvSpPr>
            <a:spLocks noChangeArrowheads="1"/>
          </p:cNvSpPr>
          <p:nvPr/>
        </p:nvSpPr>
        <p:spPr bwMode="auto">
          <a:xfrm>
            <a:off x="6419353" y="4531499"/>
            <a:ext cx="4103072" cy="96180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3  </a:t>
            </a:r>
            <a:r>
              <a:rPr lang="zh-CN" altLang="en-US" sz="20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杭产呢大衣</a:t>
            </a:r>
            <a:r>
              <a:rPr lang="zh-CN" altLang="zh-CN" sz="2000" dirty="0" smtClean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耐汗渍色牢度具有一定比较优势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50" dirty="0">
              <a:solidFill>
                <a:srgbClr val="395E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20" name="Freeform 242"/>
          <p:cNvSpPr>
            <a:spLocks noEditPoints="1" noChangeArrowheads="1"/>
          </p:cNvSpPr>
          <p:nvPr/>
        </p:nvSpPr>
        <p:spPr bwMode="auto">
          <a:xfrm>
            <a:off x="1491330" y="4514714"/>
            <a:ext cx="932259" cy="931069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8192" y="2581836"/>
            <a:ext cx="3614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   pH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值就是面料的酸碱度，正常情况下人体皮肤表面呈微酸性以保证常驻菌的平衡，防止致病菌的侵入。面料上的酸碱度超标，可能破坏皮肤的平衡和抵抗能力，对皮肤产生刺激作用。</a:t>
            </a:r>
            <a:endParaRPr lang="zh-CN" altLang="en-US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9" name="Freeform 242"/>
          <p:cNvSpPr>
            <a:spLocks noEditPoints="1" noChangeArrowheads="1"/>
          </p:cNvSpPr>
          <p:nvPr/>
        </p:nvSpPr>
        <p:spPr bwMode="auto">
          <a:xfrm>
            <a:off x="6140454" y="2913636"/>
            <a:ext cx="932259" cy="931069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27750" y="2583625"/>
            <a:ext cx="3614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呢大衣中甲醛可能来源于粘衬、印花助剂等，甲醛会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刺激人的眼睛，皮肤和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粘膜，高浓度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的甲醛对神经系统、免疫系统、肝脏等都有毒害作用。可能破坏皮肤的平衡和抵抗能力，对皮肤产生刺激作用。</a:t>
            </a:r>
            <a:endParaRPr lang="zh-CN" altLang="en-US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2847" y="4735156"/>
            <a:ext cx="768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可分解致癌芳香胺染料是一种有毒有害染料，目前在呢大衣产品中已经很少检出。</a:t>
            </a:r>
            <a:endParaRPr lang="zh-CN" altLang="en-US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2354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7"/>
    </mc:Choice>
    <mc:Fallback>
      <p:transition spd="slow" advTm="2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1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9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0" grpId="0" animBg="1"/>
      <p:bldP spid="20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854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5297643" y="876284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对结果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"/>
          <p:cNvSpPr>
            <a:spLocks/>
          </p:cNvSpPr>
          <p:nvPr/>
        </p:nvSpPr>
        <p:spPr bwMode="auto">
          <a:xfrm>
            <a:off x="5117982" y="2003381"/>
            <a:ext cx="1103278" cy="2302960"/>
          </a:xfrm>
          <a:custGeom>
            <a:avLst/>
            <a:gdLst>
              <a:gd name="T0" fmla="*/ 1853 w 1853"/>
              <a:gd name="T1" fmla="*/ 3865 h 3865"/>
              <a:gd name="T2" fmla="*/ 0 w 1853"/>
              <a:gd name="T3" fmla="*/ 1933 h 3865"/>
              <a:gd name="T4" fmla="*/ 1853 w 1853"/>
              <a:gd name="T5" fmla="*/ 0 h 3865"/>
              <a:gd name="T6" fmla="*/ 1853 w 1853"/>
              <a:gd name="T7" fmla="*/ 469 h 3865"/>
              <a:gd name="T8" fmla="*/ 469 w 1853"/>
              <a:gd name="T9" fmla="*/ 1933 h 3865"/>
              <a:gd name="T10" fmla="*/ 1853 w 1853"/>
              <a:gd name="T11" fmla="*/ 3396 h 3865"/>
              <a:gd name="T12" fmla="*/ 1853 w 1853"/>
              <a:gd name="T13" fmla="*/ 3865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3" h="3865">
                <a:moveTo>
                  <a:pt x="1853" y="3865"/>
                </a:moveTo>
                <a:cubicBezTo>
                  <a:pt x="823" y="3822"/>
                  <a:pt x="0" y="2974"/>
                  <a:pt x="0" y="1933"/>
                </a:cubicBezTo>
                <a:cubicBezTo>
                  <a:pt x="0" y="892"/>
                  <a:pt x="823" y="43"/>
                  <a:pt x="1853" y="0"/>
                </a:cubicBezTo>
                <a:lnTo>
                  <a:pt x="1853" y="469"/>
                </a:lnTo>
                <a:cubicBezTo>
                  <a:pt x="1081" y="511"/>
                  <a:pt x="469" y="1151"/>
                  <a:pt x="469" y="1933"/>
                </a:cubicBezTo>
                <a:cubicBezTo>
                  <a:pt x="469" y="2715"/>
                  <a:pt x="1081" y="3354"/>
                  <a:pt x="1853" y="3396"/>
                </a:cubicBezTo>
                <a:lnTo>
                  <a:pt x="1853" y="3865"/>
                </a:lnTo>
                <a:close/>
              </a:path>
            </a:pathLst>
          </a:custGeom>
          <a:solidFill>
            <a:schemeClr val="bg1"/>
          </a:solidFill>
          <a:ln w="10" cap="flat" cmpd="sng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317665" y="2003381"/>
            <a:ext cx="1104469" cy="2302960"/>
          </a:xfrm>
          <a:custGeom>
            <a:avLst/>
            <a:gdLst>
              <a:gd name="T0" fmla="*/ 0 w 1853"/>
              <a:gd name="T1" fmla="*/ 0 h 3865"/>
              <a:gd name="T2" fmla="*/ 1853 w 1853"/>
              <a:gd name="T3" fmla="*/ 1933 h 3865"/>
              <a:gd name="T4" fmla="*/ 0 w 1853"/>
              <a:gd name="T5" fmla="*/ 3865 h 3865"/>
              <a:gd name="T6" fmla="*/ 0 w 1853"/>
              <a:gd name="T7" fmla="*/ 3396 h 3865"/>
              <a:gd name="T8" fmla="*/ 1384 w 1853"/>
              <a:gd name="T9" fmla="*/ 1933 h 3865"/>
              <a:gd name="T10" fmla="*/ 0 w 1853"/>
              <a:gd name="T11" fmla="*/ 469 h 3865"/>
              <a:gd name="T12" fmla="*/ 0 w 1853"/>
              <a:gd name="T13" fmla="*/ 0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3" h="3865">
                <a:moveTo>
                  <a:pt x="0" y="0"/>
                </a:moveTo>
                <a:cubicBezTo>
                  <a:pt x="1030" y="43"/>
                  <a:pt x="1853" y="892"/>
                  <a:pt x="1853" y="1933"/>
                </a:cubicBezTo>
                <a:cubicBezTo>
                  <a:pt x="1853" y="2974"/>
                  <a:pt x="1030" y="3822"/>
                  <a:pt x="0" y="3865"/>
                </a:cubicBezTo>
                <a:lnTo>
                  <a:pt x="0" y="3396"/>
                </a:lnTo>
                <a:cubicBezTo>
                  <a:pt x="772" y="3354"/>
                  <a:pt x="1384" y="2715"/>
                  <a:pt x="1384" y="1933"/>
                </a:cubicBezTo>
                <a:cubicBezTo>
                  <a:pt x="1384" y="1151"/>
                  <a:pt x="772" y="511"/>
                  <a:pt x="0" y="4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0" cap="flat" cmpd="sng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27"/>
          <p:cNvGrpSpPr>
            <a:grpSpLocks/>
          </p:cNvGrpSpPr>
          <p:nvPr/>
        </p:nvGrpSpPr>
        <p:grpSpPr bwMode="auto">
          <a:xfrm>
            <a:off x="4195608" y="2579418"/>
            <a:ext cx="922374" cy="981882"/>
            <a:chOff x="0" y="0"/>
            <a:chExt cx="1230312" cy="1309688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chemeClr val="bg1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0" y="0"/>
              <a:ext cx="0" cy="1309688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30"/>
          <p:cNvGrpSpPr>
            <a:grpSpLocks/>
          </p:cNvGrpSpPr>
          <p:nvPr/>
        </p:nvGrpSpPr>
        <p:grpSpPr bwMode="auto">
          <a:xfrm>
            <a:off x="7430463" y="2579418"/>
            <a:ext cx="922374" cy="981882"/>
            <a:chOff x="0" y="0"/>
            <a:chExt cx="1230312" cy="1309688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chemeClr val="bg1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30312" y="0"/>
              <a:ext cx="0" cy="1309688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322729" y="2516339"/>
            <a:ext cx="380028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（一）杭州产和非杭产呢大衣使用的羊毛细度接近，杭产品用料达到国内知名品牌相同水平</a:t>
            </a:r>
            <a:endParaRPr lang="zh-CN" altLang="en-US" sz="2000" dirty="0" smtClean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  <a:p>
            <a:pPr eaLnBrk="1" hangingPunct="1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7"/>
          <p:cNvSpPr txBox="1">
            <a:spLocks noChangeArrowheads="1"/>
          </p:cNvSpPr>
          <p:nvPr/>
        </p:nvSpPr>
        <p:spPr bwMode="auto">
          <a:xfrm>
            <a:off x="8414727" y="2516339"/>
            <a:ext cx="35047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（二）杭州产呢大衣色牢度质量稳定，耐汗渍色牢度具有一定比较优势</a:t>
            </a:r>
          </a:p>
          <a:p>
            <a:pPr eaLnBrk="1" hangingPunct="1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916" y="2398955"/>
            <a:ext cx="1122676" cy="16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8534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60"/>
    </mc:Choice>
    <mc:Fallback>
      <p:transition spd="slow" advTm="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854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4751723" y="876284"/>
            <a:ext cx="215403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比对结果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278634" y="1697357"/>
            <a:ext cx="3916848" cy="378870"/>
            <a:chOff x="0" y="0"/>
            <a:chExt cx="3240360" cy="32879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85001" cy="1784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1   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用料比对结果</a:t>
              </a:r>
              <a:endParaRPr lang="zh-CN" altLang="en-US" sz="2000" dirty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36669" y="2409711"/>
            <a:ext cx="69924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一件双面呢大衣，有的售价几千、有的几百，这其中除了品牌效应和做工不同所对应的人工费不同之外，面料本身品质的差异是一个重要因素。呢大衣中一般含有或高比例或低比例的羊毛，羊毛纤维的细度是确定羊毛品质和使用价值的重要指标，细度越小羊毛纤维的品质越高，所纺纱线的品质也越高，所生产的织物品质也就越高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通过羊毛细度的测试结果可以看出，虽然每批次的羊毛细度结果有差异，总体来看杭产品和非杭产品的平均结果十分接近。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5900" y="2428819"/>
            <a:ext cx="4400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740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46"/>
    </mc:Choice>
    <mc:Fallback>
      <p:transition spd="slow" advTm="6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854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4751723" y="876284"/>
            <a:ext cx="215403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比对结果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278634" y="1697357"/>
            <a:ext cx="3916848" cy="378870"/>
            <a:chOff x="0" y="0"/>
            <a:chExt cx="3240360" cy="32879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85001" cy="1784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1   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用料比对结果</a:t>
              </a:r>
              <a:endParaRPr lang="zh-CN" altLang="en-US" sz="2000" dirty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36669" y="2409711"/>
            <a:ext cx="109512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06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杭产呢大衣的用料品质与非杭产品水平相当。特别是江南布衣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JNBY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、伊芙丽</a:t>
            </a:r>
            <a:r>
              <a:rPr lang="en-US" sz="2000" dirty="0" err="1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eifini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、菲妮迪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FINITY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等老牌本土品牌，羊毛细度均在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20</a:t>
            </a:r>
            <a:r>
              <a:rPr lang="en-US" altLang="zh-CN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μ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左右，这与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VEROMODA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、哥弟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GIRDEAR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、拉夏贝尔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Chapelle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等国内一线品牌的用料接近，好于</a:t>
            </a:r>
            <a:r>
              <a:rPr 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HM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等快销品牌和韩都衣舍等电商大牌。</a:t>
            </a: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740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46"/>
    </mc:Choice>
    <mc:Fallback>
      <p:transition spd="slow" advTm="6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66"/>
          <a:stretch/>
        </p:blipFill>
        <p:spPr bwMode="auto">
          <a:xfrm>
            <a:off x="0" y="-854"/>
            <a:ext cx="12192000" cy="20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4751723" y="876284"/>
            <a:ext cx="215403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比对结果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​​ 14"/>
          <p:cNvCxnSpPr>
            <a:cxnSpLocks/>
          </p:cNvCxnSpPr>
          <p:nvPr/>
        </p:nvCxnSpPr>
        <p:spPr>
          <a:xfrm>
            <a:off x="0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 14"/>
          <p:cNvCxnSpPr>
            <a:cxnSpLocks/>
          </p:cNvCxnSpPr>
          <p:nvPr/>
        </p:nvCxnSpPr>
        <p:spPr>
          <a:xfrm>
            <a:off x="7667636" y="1059210"/>
            <a:ext cx="452436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278634" y="1697357"/>
            <a:ext cx="3916848" cy="400110"/>
            <a:chOff x="0" y="0"/>
            <a:chExt cx="3240360" cy="34722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2073693" cy="3472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2   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色牢度</a:t>
              </a:r>
              <a:r>
                <a:rPr lang="zh-CN" altLang="en-US" sz="2000" dirty="0" smtClean="0">
                  <a:solidFill>
                    <a:srgbClr val="395E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比对结果</a:t>
              </a:r>
              <a:endParaRPr lang="zh-CN" altLang="en-US" sz="2000" dirty="0">
                <a:solidFill>
                  <a:srgbClr val="395E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36669" y="2409711"/>
            <a:ext cx="69924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     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一件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色牢度是指呢大衣颜色在收到摩擦、汗液等作用下颜色变化的程度。色牢度分为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5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级，其中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级最差，表示颜色脱落严重，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级表示有可接收的颜色变化，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级表示有轻微的颜色变化，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5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级最好，表示颜色基本没有变化， 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        本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次比对的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76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批次呢大衣产品耐干摩擦色牢度测试结果良好，所有产品均达到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级的基本要求，杭产品中有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55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批次达到优等品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级的要求，比例为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94.8%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，包括杭州联成华卓实业有限公司、杭州意丰歌服饰有限公司等企业的产品。非杭产品中有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17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批次达到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级，比例为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94.4%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。耐汗渍色牢度测试结果中达到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级的杭产品有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52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批次，比例为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89.6%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，包括浙江印象实业股份有限公司、杭州纳雅服饰有限公司等企业的产品。非杭产品有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批次，占比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83.3%</a:t>
            </a:r>
            <a:r>
              <a:rPr lang="zh-CN" altLang="en-US" sz="2000" dirty="0" smtClean="0">
                <a:solidFill>
                  <a:schemeClr val="bg1"/>
                </a:solidFill>
                <a:latin typeface="Calibri" pitchFamily="34" charset="0"/>
                <a:ea typeface="仿宋_GB2312" pitchFamily="49" charset="-122"/>
                <a:cs typeface="仿宋_GB2312" pitchFamily="49" charset="-122"/>
              </a:rPr>
              <a:t>。</a:t>
            </a: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622" y="2796478"/>
            <a:ext cx="4467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740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46"/>
    </mc:Choice>
    <mc:Fallback>
      <p:transition spd="slow" advTm="6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.8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2.6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9200026"/>
  <p:tag name="MH_LIBRARY" val="CONTENTS"/>
  <p:tag name="MH_AUTOCOLOR" val="TRUE"/>
  <p:tag name="MH_TYPE" val="CONTENTS"/>
  <p:tag name="ID" val="545832"/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990</Words>
  <Application>Microsoft Office PowerPoint</Application>
  <PresentationFormat>自定义</PresentationFormat>
  <Paragraphs>84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guhu</dc:creator>
  <cp:lastModifiedBy>顾虎</cp:lastModifiedBy>
  <cp:revision>9</cp:revision>
  <dcterms:created xsi:type="dcterms:W3CDTF">2017-02-19T05:52:48Z</dcterms:created>
  <dcterms:modified xsi:type="dcterms:W3CDTF">2019-12-16T04:32:29Z</dcterms:modified>
</cp:coreProperties>
</file>